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27" r:id="rId3"/>
    <p:sldId id="342" r:id="rId4"/>
    <p:sldId id="335" r:id="rId5"/>
    <p:sldId id="344" r:id="rId6"/>
    <p:sldId id="343" r:id="rId7"/>
    <p:sldId id="337" r:id="rId8"/>
    <p:sldId id="336" r:id="rId9"/>
    <p:sldId id="338" r:id="rId10"/>
    <p:sldId id="341" r:id="rId11"/>
    <p:sldId id="340" r:id="rId12"/>
    <p:sldId id="339" r:id="rId13"/>
    <p:sldId id="313" r:id="rId14"/>
    <p:sldId id="328" r:id="rId15"/>
  </p:sldIdLst>
  <p:sldSz cx="12192000" cy="6858000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9F8C7-FE84-4AC8-8609-C91A8369302A}" v="69" dt="2020-04-19T21:05:10.707"/>
    <p1510:client id="{1068895F-CAC8-464B-BEAE-B2853F0F463D}" v="163" dt="2020-04-19T23:39:16.511"/>
    <p1510:client id="{786B8035-5E52-4A63-925C-AA46AF8EE314}" v="27" dt="2020-04-22T14:56:54.736"/>
    <p1510:client id="{82030A5C-F64D-4432-BF85-709A9308972A}" v="167" dt="2020-04-19T19:58:32.447"/>
    <p1510:client id="{E4CCEC74-C76A-49F6-A484-20D154229C36}" v="1" dt="2020-04-26T16:35:23.575"/>
    <p1510:client id="{E84E0310-2540-4369-9853-7612CF5A9C6D}" v="196" dt="2020-05-11T13:38:28.972"/>
    <p1510:client id="{F4EC5CDF-7B45-4223-83EB-16D19FFC3C5F}" v="355" dt="2020-04-26T18:09:34.7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012"/>
  </p:normalViewPr>
  <p:slideViewPr>
    <p:cSldViewPr snapToGrid="0" snapToObjects="1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909F8C7-FE84-4AC8-8609-C91A8369302A}"/>
    <pc:docChg chg="modSld">
      <pc:chgData name="" userId="" providerId="" clId="Web-{0909F8C7-FE84-4AC8-8609-C91A8369302A}" dt="2020-04-19T21:05:10.707" v="65" actId="1076"/>
      <pc:docMkLst>
        <pc:docMk/>
      </pc:docMkLst>
      <pc:sldChg chg="modSp">
        <pc:chgData name="" userId="" providerId="" clId="Web-{0909F8C7-FE84-4AC8-8609-C91A8369302A}" dt="2020-04-19T20:49:18.955" v="13" actId="20577"/>
        <pc:sldMkLst>
          <pc:docMk/>
          <pc:sldMk cId="151235283" sldId="259"/>
        </pc:sldMkLst>
        <pc:spChg chg="mod">
          <ac:chgData name="" userId="" providerId="" clId="Web-{0909F8C7-FE84-4AC8-8609-C91A8369302A}" dt="2020-04-19T20:49:18.955" v="13" actId="20577"/>
          <ac:spMkLst>
            <pc:docMk/>
            <pc:sldMk cId="151235283" sldId="259"/>
            <ac:spMk id="3" creationId="{E8FE42CF-96C1-4E2E-A660-17D9D22E4367}"/>
          </ac:spMkLst>
        </pc:spChg>
      </pc:sldChg>
      <pc:sldChg chg="modSp">
        <pc:chgData name="" userId="" providerId="" clId="Web-{0909F8C7-FE84-4AC8-8609-C91A8369302A}" dt="2020-04-19T20:51:02.726" v="31" actId="1076"/>
        <pc:sldMkLst>
          <pc:docMk/>
          <pc:sldMk cId="3420373824" sldId="274"/>
        </pc:sldMkLst>
        <pc:spChg chg="mod">
          <ac:chgData name="" userId="" providerId="" clId="Web-{0909F8C7-FE84-4AC8-8609-C91A8369302A}" dt="2020-04-19T20:49:06.626" v="7" actId="20577"/>
          <ac:spMkLst>
            <pc:docMk/>
            <pc:sldMk cId="3420373824" sldId="274"/>
            <ac:spMk id="2" creationId="{EF9CD815-BB82-4CB2-A5B3-9283BD0C33DD}"/>
          </ac:spMkLst>
        </pc:spChg>
        <pc:spChg chg="mod">
          <ac:chgData name="" userId="" providerId="" clId="Web-{0909F8C7-FE84-4AC8-8609-C91A8369302A}" dt="2020-04-19T20:51:02.726" v="31" actId="1076"/>
          <ac:spMkLst>
            <pc:docMk/>
            <pc:sldMk cId="3420373824" sldId="274"/>
            <ac:spMk id="7" creationId="{494FE406-2736-8A49-A335-6D5D65A4254C}"/>
          </ac:spMkLst>
        </pc:spChg>
        <pc:spChg chg="mod">
          <ac:chgData name="" userId="" providerId="" clId="Web-{0909F8C7-FE84-4AC8-8609-C91A8369302A}" dt="2020-04-19T20:50:33.411" v="23" actId="1076"/>
          <ac:spMkLst>
            <pc:docMk/>
            <pc:sldMk cId="3420373824" sldId="274"/>
            <ac:spMk id="11" creationId="{731BE6D7-BB8B-174C-A2CC-6417CDAF75D1}"/>
          </ac:spMkLst>
        </pc:spChg>
        <pc:spChg chg="mod">
          <ac:chgData name="" userId="" providerId="" clId="Web-{0909F8C7-FE84-4AC8-8609-C91A8369302A}" dt="2020-04-19T20:50:33.411" v="24" actId="1076"/>
          <ac:spMkLst>
            <pc:docMk/>
            <pc:sldMk cId="3420373824" sldId="274"/>
            <ac:spMk id="15" creationId="{EE8A33BD-315E-4E4A-8173-C953D4A6EB77}"/>
          </ac:spMkLst>
        </pc:spChg>
        <pc:spChg chg="mod">
          <ac:chgData name="" userId="" providerId="" clId="Web-{0909F8C7-FE84-4AC8-8609-C91A8369302A}" dt="2020-04-19T20:50:33.427" v="25" actId="1076"/>
          <ac:spMkLst>
            <pc:docMk/>
            <pc:sldMk cId="3420373824" sldId="274"/>
            <ac:spMk id="16" creationId="{A7A230B4-D378-2D43-BEE1-DEA027B6CBCD}"/>
          </ac:spMkLst>
        </pc:spChg>
        <pc:spChg chg="mod">
          <ac:chgData name="" userId="" providerId="" clId="Web-{0909F8C7-FE84-4AC8-8609-C91A8369302A}" dt="2020-04-19T20:50:33.427" v="26" actId="1076"/>
          <ac:spMkLst>
            <pc:docMk/>
            <pc:sldMk cId="3420373824" sldId="274"/>
            <ac:spMk id="17" creationId="{CD6BD916-EE4D-0840-A21F-5253EC4D7DED}"/>
          </ac:spMkLst>
        </pc:spChg>
        <pc:spChg chg="mod">
          <ac:chgData name="" userId="" providerId="" clId="Web-{0909F8C7-FE84-4AC8-8609-C91A8369302A}" dt="2020-04-19T20:50:33.427" v="27" actId="1076"/>
          <ac:spMkLst>
            <pc:docMk/>
            <pc:sldMk cId="3420373824" sldId="274"/>
            <ac:spMk id="18" creationId="{0FE6C3C6-B246-1348-8947-AE9920F466D1}"/>
          </ac:spMkLst>
        </pc:spChg>
        <pc:spChg chg="mod">
          <ac:chgData name="" userId="" providerId="" clId="Web-{0909F8C7-FE84-4AC8-8609-C91A8369302A}" dt="2020-04-19T20:50:33.443" v="29" actId="1076"/>
          <ac:spMkLst>
            <pc:docMk/>
            <pc:sldMk cId="3420373824" sldId="274"/>
            <ac:spMk id="22" creationId="{83340D75-2E04-5F43-9CC5-44AEABEAFC1D}"/>
          </ac:spMkLst>
        </pc:spChg>
        <pc:spChg chg="mod">
          <ac:chgData name="" userId="" providerId="" clId="Web-{0909F8C7-FE84-4AC8-8609-C91A8369302A}" dt="2020-04-19T20:50:43.116" v="30" actId="1076"/>
          <ac:spMkLst>
            <pc:docMk/>
            <pc:sldMk cId="3420373824" sldId="274"/>
            <ac:spMk id="31" creationId="{5D203B4A-7CBD-B34D-808C-11147482F68B}"/>
          </ac:spMkLst>
        </pc:spChg>
        <pc:picChg chg="mod">
          <ac:chgData name="" userId="" providerId="" clId="Web-{0909F8C7-FE84-4AC8-8609-C91A8369302A}" dt="2020-04-19T20:50:33.380" v="18" actId="1076"/>
          <ac:picMkLst>
            <pc:docMk/>
            <pc:sldMk cId="3420373824" sldId="274"/>
            <ac:picMk id="4" creationId="{73166664-11AE-A843-B639-494673A9516A}"/>
          </ac:picMkLst>
        </pc:picChg>
        <pc:picChg chg="mod">
          <ac:chgData name="" userId="" providerId="" clId="Web-{0909F8C7-FE84-4AC8-8609-C91A8369302A}" dt="2020-04-19T20:50:33.380" v="19" actId="1076"/>
          <ac:picMkLst>
            <pc:docMk/>
            <pc:sldMk cId="3420373824" sldId="274"/>
            <ac:picMk id="5" creationId="{FFB7B8F4-98F3-984D-953F-03347BD0FCD3}"/>
          </ac:picMkLst>
        </pc:picChg>
        <pc:picChg chg="mod">
          <ac:chgData name="" userId="" providerId="" clId="Web-{0909F8C7-FE84-4AC8-8609-C91A8369302A}" dt="2020-04-19T20:50:33.380" v="20" actId="1076"/>
          <ac:picMkLst>
            <pc:docMk/>
            <pc:sldMk cId="3420373824" sldId="274"/>
            <ac:picMk id="6" creationId="{17D1D47E-4BFB-F84B-9A80-72578752F1EC}"/>
          </ac:picMkLst>
        </pc:picChg>
        <pc:picChg chg="mod">
          <ac:chgData name="" userId="" providerId="" clId="Web-{0909F8C7-FE84-4AC8-8609-C91A8369302A}" dt="2020-04-19T20:50:33.396" v="21" actId="1076"/>
          <ac:picMkLst>
            <pc:docMk/>
            <pc:sldMk cId="3420373824" sldId="274"/>
            <ac:picMk id="8" creationId="{7462C962-7B61-334A-BBE0-2F8B05DCFD2C}"/>
          </ac:picMkLst>
        </pc:picChg>
        <pc:picChg chg="mod">
          <ac:chgData name="" userId="" providerId="" clId="Web-{0909F8C7-FE84-4AC8-8609-C91A8369302A}" dt="2020-04-19T20:50:33.396" v="22" actId="1076"/>
          <ac:picMkLst>
            <pc:docMk/>
            <pc:sldMk cId="3420373824" sldId="274"/>
            <ac:picMk id="9" creationId="{2E0E6BD9-4326-0847-B3FC-EE01E7C3BA0F}"/>
          </ac:picMkLst>
        </pc:picChg>
        <pc:picChg chg="mod">
          <ac:chgData name="" userId="" providerId="" clId="Web-{0909F8C7-FE84-4AC8-8609-C91A8369302A}" dt="2020-04-19T20:50:33.443" v="28" actId="1076"/>
          <ac:picMkLst>
            <pc:docMk/>
            <pc:sldMk cId="3420373824" sldId="274"/>
            <ac:picMk id="20" creationId="{DE2C1B7B-747F-1741-9DC2-78F8A3C6E423}"/>
          </ac:picMkLst>
        </pc:picChg>
      </pc:sldChg>
      <pc:sldChg chg="modSp">
        <pc:chgData name="" userId="" providerId="" clId="Web-{0909F8C7-FE84-4AC8-8609-C91A8369302A}" dt="2020-04-19T20:57:15.712" v="58" actId="1076"/>
        <pc:sldMkLst>
          <pc:docMk/>
          <pc:sldMk cId="2911159081" sldId="277"/>
        </pc:sldMkLst>
        <pc:spChg chg="mod">
          <ac:chgData name="" userId="" providerId="" clId="Web-{0909F8C7-FE84-4AC8-8609-C91A8369302A}" dt="2020-04-19T20:57:15.572" v="51" actId="20577"/>
          <ac:spMkLst>
            <pc:docMk/>
            <pc:sldMk cId="2911159081" sldId="277"/>
            <ac:spMk id="2" creationId="{EF9CD815-BB82-4CB2-A5B3-9283BD0C33DD}"/>
          </ac:spMkLst>
        </pc:spChg>
        <pc:spChg chg="mod">
          <ac:chgData name="" userId="" providerId="" clId="Web-{0909F8C7-FE84-4AC8-8609-C91A8369302A}" dt="2020-04-19T20:57:15.712" v="58" actId="1076"/>
          <ac:spMkLst>
            <pc:docMk/>
            <pc:sldMk cId="2911159081" sldId="277"/>
            <ac:spMk id="7" creationId="{494FE406-2736-8A49-A335-6D5D65A4254C}"/>
          </ac:spMkLst>
        </pc:spChg>
      </pc:sldChg>
      <pc:sldChg chg="addSp modSp">
        <pc:chgData name="" userId="" providerId="" clId="Web-{0909F8C7-FE84-4AC8-8609-C91A8369302A}" dt="2020-04-19T21:05:10.707" v="65" actId="1076"/>
        <pc:sldMkLst>
          <pc:docMk/>
          <pc:sldMk cId="3563131790" sldId="278"/>
        </pc:sldMkLst>
        <pc:picChg chg="add mod">
          <ac:chgData name="" userId="" providerId="" clId="Web-{0909F8C7-FE84-4AC8-8609-C91A8369302A}" dt="2020-04-19T20:57:15.884" v="60" actId="1076"/>
          <ac:picMkLst>
            <pc:docMk/>
            <pc:sldMk cId="3563131790" sldId="278"/>
            <ac:picMk id="2" creationId="{76C51FAD-890E-4B05-A13A-7889B8DA4AA7}"/>
          </ac:picMkLst>
        </pc:picChg>
        <pc:picChg chg="add mod">
          <ac:chgData name="" userId="" providerId="" clId="Web-{0909F8C7-FE84-4AC8-8609-C91A8369302A}" dt="2020-04-19T20:57:38.214" v="63" actId="1076"/>
          <ac:picMkLst>
            <pc:docMk/>
            <pc:sldMk cId="3563131790" sldId="278"/>
            <ac:picMk id="4" creationId="{7CAEDD11-AAEC-4D87-A14C-DD9E0471B6F9}"/>
          </ac:picMkLst>
        </pc:picChg>
        <pc:picChg chg="add mod">
          <ac:chgData name="" userId="" providerId="" clId="Web-{0909F8C7-FE84-4AC8-8609-C91A8369302A}" dt="2020-04-19T21:05:10.707" v="65" actId="1076"/>
          <ac:picMkLst>
            <pc:docMk/>
            <pc:sldMk cId="3563131790" sldId="278"/>
            <ac:picMk id="6" creationId="{FB268ED8-DD1B-4A0C-BBE9-EDA63971F1B2}"/>
          </ac:picMkLst>
        </pc:picChg>
      </pc:sldChg>
      <pc:sldChg chg="modSp">
        <pc:chgData name="" userId="" providerId="" clId="Web-{0909F8C7-FE84-4AC8-8609-C91A8369302A}" dt="2020-04-19T20:52:35.840" v="45" actId="20577"/>
        <pc:sldMkLst>
          <pc:docMk/>
          <pc:sldMk cId="247925665" sldId="284"/>
        </pc:sldMkLst>
        <pc:spChg chg="mod">
          <ac:chgData name="" userId="" providerId="" clId="Web-{0909F8C7-FE84-4AC8-8609-C91A8369302A}" dt="2020-04-19T20:52:35.840" v="45" actId="20577"/>
          <ac:spMkLst>
            <pc:docMk/>
            <pc:sldMk cId="247925665" sldId="284"/>
            <ac:spMk id="11" creationId="{91186EC2-52D9-644A-B9BB-0C103B6F9CF8}"/>
          </ac:spMkLst>
        </pc:spChg>
      </pc:sldChg>
      <pc:sldChg chg="modSp">
        <pc:chgData name="" userId="" providerId="" clId="Web-{0909F8C7-FE84-4AC8-8609-C91A8369302A}" dt="2020-04-19T20:52:02.666" v="42" actId="20577"/>
        <pc:sldMkLst>
          <pc:docMk/>
          <pc:sldMk cId="2354225338" sldId="285"/>
        </pc:sldMkLst>
        <pc:spChg chg="mod">
          <ac:chgData name="" userId="" providerId="" clId="Web-{0909F8C7-FE84-4AC8-8609-C91A8369302A}" dt="2020-04-19T20:51:31.259" v="39" actId="20577"/>
          <ac:spMkLst>
            <pc:docMk/>
            <pc:sldMk cId="2354225338" sldId="285"/>
            <ac:spMk id="4" creationId="{F243CD1D-9323-8444-9DB5-1C9E7AAD9730}"/>
          </ac:spMkLst>
        </pc:spChg>
        <pc:spChg chg="mod">
          <ac:chgData name="" userId="" providerId="" clId="Web-{0909F8C7-FE84-4AC8-8609-C91A8369302A}" dt="2020-04-19T20:52:02.666" v="42" actId="20577"/>
          <ac:spMkLst>
            <pc:docMk/>
            <pc:sldMk cId="2354225338" sldId="285"/>
            <ac:spMk id="11" creationId="{91186EC2-52D9-644A-B9BB-0C103B6F9CF8}"/>
          </ac:spMkLst>
        </pc:spChg>
      </pc:sldChg>
    </pc:docChg>
  </pc:docChgLst>
  <pc:docChgLst>
    <pc:chgData clId="Web-{786B8035-5E52-4A63-925C-AA46AF8EE314}"/>
    <pc:docChg chg="modSld">
      <pc:chgData name="" userId="" providerId="" clId="Web-{786B8035-5E52-4A63-925C-AA46AF8EE314}" dt="2020-04-22T14:56:54.736" v="21" actId="1076"/>
      <pc:docMkLst>
        <pc:docMk/>
      </pc:docMkLst>
      <pc:sldChg chg="addSp delSp modSp">
        <pc:chgData name="" userId="" providerId="" clId="Web-{786B8035-5E52-4A63-925C-AA46AF8EE314}" dt="2020-04-22T14:56:54.736" v="21" actId="1076"/>
        <pc:sldMkLst>
          <pc:docMk/>
          <pc:sldMk cId="3563131790" sldId="278"/>
        </pc:sldMkLst>
        <pc:picChg chg="del">
          <ac:chgData name="" userId="" providerId="" clId="Web-{786B8035-5E52-4A63-925C-AA46AF8EE314}" dt="2020-04-22T14:53:23.676" v="0"/>
          <ac:picMkLst>
            <pc:docMk/>
            <pc:sldMk cId="3563131790" sldId="278"/>
            <ac:picMk id="2" creationId="{76C51FAD-890E-4B05-A13A-7889B8DA4AA7}"/>
          </ac:picMkLst>
        </pc:picChg>
        <pc:picChg chg="add del mod">
          <ac:chgData name="" userId="" providerId="" clId="Web-{786B8035-5E52-4A63-925C-AA46AF8EE314}" dt="2020-04-22T14:53:29.645" v="2"/>
          <ac:picMkLst>
            <pc:docMk/>
            <pc:sldMk cId="3563131790" sldId="278"/>
            <ac:picMk id="3" creationId="{10F0C3F8-395F-4468-BF4E-B400B6A3A93A}"/>
          </ac:picMkLst>
        </pc:picChg>
        <pc:picChg chg="del">
          <ac:chgData name="" userId="" providerId="" clId="Web-{786B8035-5E52-4A63-925C-AA46AF8EE314}" dt="2020-04-22T14:56:40.267" v="13"/>
          <ac:picMkLst>
            <pc:docMk/>
            <pc:sldMk cId="3563131790" sldId="278"/>
            <ac:picMk id="4" creationId="{7CAEDD11-AAEC-4D87-A14C-DD9E0471B6F9}"/>
          </ac:picMkLst>
        </pc:picChg>
        <pc:picChg chg="add mod">
          <ac:chgData name="" userId="" providerId="" clId="Web-{786B8035-5E52-4A63-925C-AA46AF8EE314}" dt="2020-04-22T14:56:54.736" v="21" actId="1076"/>
          <ac:picMkLst>
            <pc:docMk/>
            <pc:sldMk cId="3563131790" sldId="278"/>
            <ac:picMk id="7" creationId="{5B2FCF06-70EA-49CA-AA53-F7171B6E5444}"/>
          </ac:picMkLst>
        </pc:picChg>
        <pc:picChg chg="add del mod">
          <ac:chgData name="" userId="" providerId="" clId="Web-{786B8035-5E52-4A63-925C-AA46AF8EE314}" dt="2020-04-22T14:56:54.674" v="20"/>
          <ac:picMkLst>
            <pc:docMk/>
            <pc:sldMk cId="3563131790" sldId="278"/>
            <ac:picMk id="9" creationId="{F54B02A3-1272-4FDB-B462-2DC40D6016AB}"/>
          </ac:picMkLst>
        </pc:picChg>
        <pc:picChg chg="add del mod">
          <ac:chgData name="" userId="" providerId="" clId="Web-{786B8035-5E52-4A63-925C-AA46AF8EE314}" dt="2020-04-22T14:56:24.437" v="12"/>
          <ac:picMkLst>
            <pc:docMk/>
            <pc:sldMk cId="3563131790" sldId="278"/>
            <ac:picMk id="11" creationId="{C2A50976-E822-4081-B792-8DF98CD0BDC0}"/>
          </ac:picMkLst>
        </pc:picChg>
        <pc:picChg chg="add mod">
          <ac:chgData name="" userId="" providerId="" clId="Web-{786B8035-5E52-4A63-925C-AA46AF8EE314}" dt="2020-04-22T14:56:50.205" v="19" actId="1076"/>
          <ac:picMkLst>
            <pc:docMk/>
            <pc:sldMk cId="3563131790" sldId="278"/>
            <ac:picMk id="15" creationId="{80C1E62A-7444-40B2-81CB-D001B049883A}"/>
          </ac:picMkLst>
        </pc:picChg>
      </pc:sldChg>
    </pc:docChg>
  </pc:docChgLst>
  <pc:docChgLst>
    <pc:chgData clId="Web-{E4CCEC74-C76A-49F6-A484-20D154229C36}"/>
    <pc:docChg chg="modSld">
      <pc:chgData name="" userId="" providerId="" clId="Web-{E4CCEC74-C76A-49F6-A484-20D154229C36}" dt="2020-04-26T16:35:23.575" v="0"/>
      <pc:docMkLst>
        <pc:docMk/>
      </pc:docMkLst>
      <pc:sldChg chg="delSp">
        <pc:chgData name="" userId="" providerId="" clId="Web-{E4CCEC74-C76A-49F6-A484-20D154229C36}" dt="2020-04-26T16:35:23.575" v="0"/>
        <pc:sldMkLst>
          <pc:docMk/>
          <pc:sldMk cId="375218285" sldId="287"/>
        </pc:sldMkLst>
        <pc:picChg chg="del">
          <ac:chgData name="" userId="" providerId="" clId="Web-{E4CCEC74-C76A-49F6-A484-20D154229C36}" dt="2020-04-26T16:35:23.575" v="0"/>
          <ac:picMkLst>
            <pc:docMk/>
            <pc:sldMk cId="375218285" sldId="287"/>
            <ac:picMk id="14" creationId="{6F8B583F-B8FF-4FCA-9F5B-9D016DC5D050}"/>
          </ac:picMkLst>
        </pc:picChg>
      </pc:sldChg>
    </pc:docChg>
  </pc:docChgLst>
  <pc:docChgLst>
    <pc:chgData clId="Web-{E84E0310-2540-4369-9853-7612CF5A9C6D}"/>
    <pc:docChg chg="modSld">
      <pc:chgData name="" userId="" providerId="" clId="Web-{E84E0310-2540-4369-9853-7612CF5A9C6D}" dt="2020-05-11T13:38:28.972" v="190" actId="20577"/>
      <pc:docMkLst>
        <pc:docMk/>
      </pc:docMkLst>
      <pc:sldChg chg="addSp modSp">
        <pc:chgData name="" userId="" providerId="" clId="Web-{E84E0310-2540-4369-9853-7612CF5A9C6D}" dt="2020-05-11T13:25:46.899" v="21" actId="14100"/>
        <pc:sldMkLst>
          <pc:docMk/>
          <pc:sldMk cId="1807223057" sldId="271"/>
        </pc:sldMkLst>
        <pc:picChg chg="add mod">
          <ac:chgData name="" userId="" providerId="" clId="Web-{E84E0310-2540-4369-9853-7612CF5A9C6D}" dt="2020-05-11T13:25:46.899" v="21" actId="14100"/>
          <ac:picMkLst>
            <pc:docMk/>
            <pc:sldMk cId="1807223057" sldId="271"/>
            <ac:picMk id="2" creationId="{FA87D59F-A43F-4FB0-B171-E805F0008391}"/>
          </ac:picMkLst>
        </pc:picChg>
        <pc:picChg chg="add mod modCrop">
          <ac:chgData name="" userId="" providerId="" clId="Web-{E84E0310-2540-4369-9853-7612CF5A9C6D}" dt="2020-05-11T13:23:49.882" v="11" actId="1076"/>
          <ac:picMkLst>
            <pc:docMk/>
            <pc:sldMk cId="1807223057" sldId="271"/>
            <ac:picMk id="4" creationId="{6D597B3E-FBA2-4BC2-B718-BBDCDCD9A72A}"/>
          </ac:picMkLst>
        </pc:picChg>
        <pc:picChg chg="add mod">
          <ac:chgData name="" userId="" providerId="" clId="Web-{E84E0310-2540-4369-9853-7612CF5A9C6D}" dt="2020-05-11T13:25:14.273" v="18" actId="1076"/>
          <ac:picMkLst>
            <pc:docMk/>
            <pc:sldMk cId="1807223057" sldId="271"/>
            <ac:picMk id="6" creationId="{EA4B486A-3321-4DA4-A45D-AF28782D7DE5}"/>
          </ac:picMkLst>
        </pc:picChg>
      </pc:sldChg>
      <pc:sldChg chg="modSp">
        <pc:chgData name="" userId="" providerId="" clId="Web-{E84E0310-2540-4369-9853-7612CF5A9C6D}" dt="2020-05-11T13:27:12.603" v="26" actId="1076"/>
        <pc:sldMkLst>
          <pc:docMk/>
          <pc:sldMk cId="3563131790" sldId="278"/>
        </pc:sldMkLst>
        <pc:picChg chg="mod">
          <ac:chgData name="" userId="" providerId="" clId="Web-{E84E0310-2540-4369-9853-7612CF5A9C6D}" dt="2020-05-11T13:27:12.603" v="26" actId="1076"/>
          <ac:picMkLst>
            <pc:docMk/>
            <pc:sldMk cId="3563131790" sldId="278"/>
            <ac:picMk id="15" creationId="{80C1E62A-7444-40B2-81CB-D001B049883A}"/>
          </ac:picMkLst>
        </pc:picChg>
      </pc:sldChg>
      <pc:sldChg chg="modSp">
        <pc:chgData name="" userId="" providerId="" clId="Web-{E84E0310-2540-4369-9853-7612CF5A9C6D}" dt="2020-05-11T13:38:28.909" v="188" actId="20577"/>
        <pc:sldMkLst>
          <pc:docMk/>
          <pc:sldMk cId="375218285" sldId="287"/>
        </pc:sldMkLst>
        <pc:spChg chg="mod">
          <ac:chgData name="" userId="" providerId="" clId="Web-{E84E0310-2540-4369-9853-7612CF5A9C6D}" dt="2020-05-11T13:29:44.027" v="50" actId="20577"/>
          <ac:spMkLst>
            <pc:docMk/>
            <pc:sldMk cId="375218285" sldId="287"/>
            <ac:spMk id="2" creationId="{D8660FFD-FA0A-7341-BF50-0846A13181B2}"/>
          </ac:spMkLst>
        </pc:spChg>
        <pc:spChg chg="mod">
          <ac:chgData name="" userId="" providerId="" clId="Web-{E84E0310-2540-4369-9853-7612CF5A9C6D}" dt="2020-05-11T13:33:02.592" v="95" actId="1076"/>
          <ac:spMkLst>
            <pc:docMk/>
            <pc:sldMk cId="375218285" sldId="287"/>
            <ac:spMk id="10" creationId="{14F4E981-21C7-0B4A-A659-E89C3C477C0D}"/>
          </ac:spMkLst>
        </pc:spChg>
        <pc:spChg chg="mod">
          <ac:chgData name="" userId="" providerId="" clId="Web-{E84E0310-2540-4369-9853-7612CF5A9C6D}" dt="2020-05-11T13:34:36.828" v="136" actId="1076"/>
          <ac:spMkLst>
            <pc:docMk/>
            <pc:sldMk cId="375218285" sldId="287"/>
            <ac:spMk id="11" creationId="{E4D31522-81B1-A946-850E-4FE1BACEBDE6}"/>
          </ac:spMkLst>
        </pc:spChg>
        <pc:spChg chg="mod">
          <ac:chgData name="" userId="" providerId="" clId="Web-{E84E0310-2540-4369-9853-7612CF5A9C6D}" dt="2020-05-11T13:38:28.909" v="188" actId="20577"/>
          <ac:spMkLst>
            <pc:docMk/>
            <pc:sldMk cId="375218285" sldId="287"/>
            <ac:spMk id="12" creationId="{3AB5C0FF-154E-0A42-994F-BED87838FA1A}"/>
          </ac:spMkLst>
        </pc:spChg>
        <pc:spChg chg="mod">
          <ac:chgData name="" userId="" providerId="" clId="Web-{E84E0310-2540-4369-9853-7612CF5A9C6D}" dt="2020-05-11T13:34:24.375" v="134" actId="1076"/>
          <ac:spMkLst>
            <pc:docMk/>
            <pc:sldMk cId="375218285" sldId="287"/>
            <ac:spMk id="52" creationId="{2BD398D3-D823-4264-BC1D-B8010E574DFB}"/>
          </ac:spMkLst>
        </pc:spChg>
      </pc:sldChg>
    </pc:docChg>
  </pc:docChgLst>
  <pc:docChgLst>
    <pc:chgData clId="Web-{F4EC5CDF-7B45-4223-83EB-16D19FFC3C5F}"/>
    <pc:docChg chg="modSld">
      <pc:chgData name="" userId="" providerId="" clId="Web-{F4EC5CDF-7B45-4223-83EB-16D19FFC3C5F}" dt="2020-04-26T18:09:34.719" v="344" actId="1076"/>
      <pc:docMkLst>
        <pc:docMk/>
      </pc:docMkLst>
      <pc:sldChg chg="addSp delSp modSp">
        <pc:chgData name="" userId="" providerId="" clId="Web-{F4EC5CDF-7B45-4223-83EB-16D19FFC3C5F}" dt="2020-04-26T18:09:34.719" v="344" actId="1076"/>
        <pc:sldMkLst>
          <pc:docMk/>
          <pc:sldMk cId="375218285" sldId="287"/>
        </pc:sldMkLst>
        <pc:spChg chg="mod ord">
          <ac:chgData name="" userId="" providerId="" clId="Web-{F4EC5CDF-7B45-4223-83EB-16D19FFC3C5F}" dt="2020-04-26T17:08:09.957" v="7"/>
          <ac:spMkLst>
            <pc:docMk/>
            <pc:sldMk cId="375218285" sldId="287"/>
            <ac:spMk id="4" creationId="{D8B2C77F-B27F-D749-B251-44239F1563B0}"/>
          </ac:spMkLst>
        </pc:spChg>
        <pc:spChg chg="mod">
          <ac:chgData name="" userId="" providerId="" clId="Web-{F4EC5CDF-7B45-4223-83EB-16D19FFC3C5F}" dt="2020-04-26T18:04:51.393" v="246" actId="20577"/>
          <ac:spMkLst>
            <pc:docMk/>
            <pc:sldMk cId="375218285" sldId="287"/>
            <ac:spMk id="7" creationId="{7BD78AF9-898E-514D-912B-960EB9AEA650}"/>
          </ac:spMkLst>
        </pc:spChg>
        <pc:spChg chg="mod">
          <ac:chgData name="" userId="" providerId="" clId="Web-{F4EC5CDF-7B45-4223-83EB-16D19FFC3C5F}" dt="2020-04-26T18:05:34.942" v="263" actId="20577"/>
          <ac:spMkLst>
            <pc:docMk/>
            <pc:sldMk cId="375218285" sldId="287"/>
            <ac:spMk id="8" creationId="{67F5816E-5161-B347-AD78-E5FBF4F79608}"/>
          </ac:spMkLst>
        </pc:spChg>
        <pc:spChg chg="mod">
          <ac:chgData name="" userId="" providerId="" clId="Web-{F4EC5CDF-7B45-4223-83EB-16D19FFC3C5F}" dt="2020-04-26T18:06:05.646" v="281" actId="20577"/>
          <ac:spMkLst>
            <pc:docMk/>
            <pc:sldMk cId="375218285" sldId="287"/>
            <ac:spMk id="9" creationId="{A6F1FF6A-B9EA-9D4D-B613-21A31BB51E8A}"/>
          </ac:spMkLst>
        </pc:spChg>
        <pc:spChg chg="mod">
          <ac:chgData name="" userId="" providerId="" clId="Web-{F4EC5CDF-7B45-4223-83EB-16D19FFC3C5F}" dt="2020-04-26T18:07:46.604" v="323" actId="14100"/>
          <ac:spMkLst>
            <pc:docMk/>
            <pc:sldMk cId="375218285" sldId="287"/>
            <ac:spMk id="11" creationId="{E4D31522-81B1-A946-850E-4FE1BACEBDE6}"/>
          </ac:spMkLst>
        </pc:spChg>
        <pc:spChg chg="add mod">
          <ac:chgData name="" userId="" providerId="" clId="Web-{F4EC5CDF-7B45-4223-83EB-16D19FFC3C5F}" dt="2020-04-26T17:21:25.012" v="56" actId="1076"/>
          <ac:spMkLst>
            <pc:docMk/>
            <pc:sldMk cId="375218285" sldId="287"/>
            <ac:spMk id="21" creationId="{DD964DE3-B8B6-43BC-91DD-888E990C4D9B}"/>
          </ac:spMkLst>
        </pc:spChg>
        <pc:spChg chg="add mod">
          <ac:chgData name="" userId="" providerId="" clId="Web-{F4EC5CDF-7B45-4223-83EB-16D19FFC3C5F}" dt="2020-04-26T17:22:36.078" v="94" actId="1076"/>
          <ac:spMkLst>
            <pc:docMk/>
            <pc:sldMk cId="375218285" sldId="287"/>
            <ac:spMk id="22" creationId="{A3669308-9CB0-488B-B4D5-8BBE30B9AF07}"/>
          </ac:spMkLst>
        </pc:spChg>
        <pc:spChg chg="add del mod">
          <ac:chgData name="" userId="" providerId="" clId="Web-{F4EC5CDF-7B45-4223-83EB-16D19FFC3C5F}" dt="2020-04-26T18:08:38.513" v="331" actId="1076"/>
          <ac:spMkLst>
            <pc:docMk/>
            <pc:sldMk cId="375218285" sldId="287"/>
            <ac:spMk id="23" creationId="{7C8B1F45-1D9A-4A92-8B8A-402721ABB391}"/>
          </ac:spMkLst>
        </pc:spChg>
        <pc:spChg chg="add mod">
          <ac:chgData name="" userId="" providerId="" clId="Web-{F4EC5CDF-7B45-4223-83EB-16D19FFC3C5F}" dt="2020-04-26T17:53:10.312" v="196" actId="1076"/>
          <ac:spMkLst>
            <pc:docMk/>
            <pc:sldMk cId="375218285" sldId="287"/>
            <ac:spMk id="28" creationId="{4E1761AE-F2C1-4CD9-B5B8-56E81F93AEF0}"/>
          </ac:spMkLst>
        </pc:spChg>
        <pc:spChg chg="add mod">
          <ac:chgData name="" userId="" providerId="" clId="Web-{F4EC5CDF-7B45-4223-83EB-16D19FFC3C5F}" dt="2020-04-26T17:54:15.925" v="225" actId="1076"/>
          <ac:spMkLst>
            <pc:docMk/>
            <pc:sldMk cId="375218285" sldId="287"/>
            <ac:spMk id="29" creationId="{1F2386FA-9023-4159-A4A8-0F543D5E44EF}"/>
          </ac:spMkLst>
        </pc:spChg>
        <pc:spChg chg="add mod">
          <ac:chgData name="" userId="" providerId="" clId="Web-{F4EC5CDF-7B45-4223-83EB-16D19FFC3C5F}" dt="2020-04-26T17:52:42.858" v="188" actId="1076"/>
          <ac:spMkLst>
            <pc:docMk/>
            <pc:sldMk cId="375218285" sldId="287"/>
            <ac:spMk id="30" creationId="{98DDBC8E-C867-4AE9-8843-198E3DD8C58B}"/>
          </ac:spMkLst>
        </pc:spChg>
        <pc:spChg chg="add mod">
          <ac:chgData name="" userId="" providerId="" clId="Web-{F4EC5CDF-7B45-4223-83EB-16D19FFC3C5F}" dt="2020-04-26T18:09:34.719" v="344" actId="1076"/>
          <ac:spMkLst>
            <pc:docMk/>
            <pc:sldMk cId="375218285" sldId="287"/>
            <ac:spMk id="52" creationId="{2BD398D3-D823-4264-BC1D-B8010E574DFB}"/>
          </ac:spMkLst>
        </pc:spChg>
        <pc:spChg chg="add mod">
          <ac:chgData name="" userId="" providerId="" clId="Web-{F4EC5CDF-7B45-4223-83EB-16D19FFC3C5F}" dt="2020-04-26T18:06:55.524" v="309" actId="1076"/>
          <ac:spMkLst>
            <pc:docMk/>
            <pc:sldMk cId="375218285" sldId="287"/>
            <ac:spMk id="53" creationId="{ED4845DF-00D7-4A18-A08C-18BA0FBAED1F}"/>
          </ac:spMkLst>
        </pc:spChg>
        <pc:spChg chg="add mod">
          <ac:chgData name="" userId="" providerId="" clId="Web-{F4EC5CDF-7B45-4223-83EB-16D19FFC3C5F}" dt="2020-04-26T18:06:37.742" v="299" actId="14100"/>
          <ac:spMkLst>
            <pc:docMk/>
            <pc:sldMk cId="375218285" sldId="287"/>
            <ac:spMk id="54" creationId="{7EC54392-DD2C-41C8-A26C-C49A90DC7220}"/>
          </ac:spMkLst>
        </pc:spChg>
        <pc:picChg chg="del">
          <ac:chgData name="" userId="" providerId="" clId="Web-{F4EC5CDF-7B45-4223-83EB-16D19FFC3C5F}" dt="2020-04-26T17:08:54.709" v="9"/>
          <ac:picMkLst>
            <pc:docMk/>
            <pc:sldMk cId="375218285" sldId="287"/>
            <ac:picMk id="3" creationId="{C4B357B3-2624-490D-AB1D-C087B0CECD45}"/>
          </ac:picMkLst>
        </pc:picChg>
        <pc:picChg chg="add del mod">
          <ac:chgData name="" userId="" providerId="" clId="Web-{F4EC5CDF-7B45-4223-83EB-16D19FFC3C5F}" dt="2020-04-26T17:07:36.190" v="2"/>
          <ac:picMkLst>
            <pc:docMk/>
            <pc:sldMk cId="375218285" sldId="287"/>
            <ac:picMk id="13" creationId="{7D4BCE79-00A3-4193-9748-E64E8E20ECF7}"/>
          </ac:picMkLst>
        </pc:picChg>
        <pc:picChg chg="add del mod">
          <ac:chgData name="" userId="" providerId="" clId="Web-{F4EC5CDF-7B45-4223-83EB-16D19FFC3C5F}" dt="2020-04-26T17:52:23.435" v="184"/>
          <ac:picMkLst>
            <pc:docMk/>
            <pc:sldMk cId="375218285" sldId="287"/>
            <ac:picMk id="15" creationId="{AF5D1AF5-1197-4873-8459-27498D1A0EB9}"/>
          </ac:picMkLst>
        </pc:picChg>
        <pc:picChg chg="del">
          <ac:chgData name="" userId="" providerId="" clId="Web-{F4EC5CDF-7B45-4223-83EB-16D19FFC3C5F}" dt="2020-04-26T18:03:49.374" v="226"/>
          <ac:picMkLst>
            <pc:docMk/>
            <pc:sldMk cId="375218285" sldId="287"/>
            <ac:picMk id="16" creationId="{781F4A8F-15D7-4219-A49D-8D6A04FF4E9D}"/>
          </ac:picMkLst>
        </pc:picChg>
        <pc:picChg chg="add mod ord">
          <ac:chgData name="" userId="" providerId="" clId="Web-{F4EC5CDF-7B45-4223-83EB-16D19FFC3C5F}" dt="2020-04-26T18:08:26.981" v="330" actId="1076"/>
          <ac:picMkLst>
            <pc:docMk/>
            <pc:sldMk cId="375218285" sldId="287"/>
            <ac:picMk id="18" creationId="{59A1EF07-D33F-40CA-99F9-F4FBF980513B}"/>
          </ac:picMkLst>
        </pc:picChg>
        <pc:picChg chg="add del mod">
          <ac:chgData name="" userId="" providerId="" clId="Web-{F4EC5CDF-7B45-4223-83EB-16D19FFC3C5F}" dt="2020-04-26T17:29:32.067" v="112"/>
          <ac:picMkLst>
            <pc:docMk/>
            <pc:sldMk cId="375218285" sldId="287"/>
            <ac:picMk id="26" creationId="{5E3B6006-57DF-4B7A-9846-E68F0ACE1F1C}"/>
          </ac:picMkLst>
        </pc:picChg>
        <pc:picChg chg="add mod">
          <ac:chgData name="" userId="" providerId="" clId="Web-{F4EC5CDF-7B45-4223-83EB-16D19FFC3C5F}" dt="2020-04-26T17:53:41.126" v="203" actId="1076"/>
          <ac:picMkLst>
            <pc:docMk/>
            <pc:sldMk cId="375218285" sldId="287"/>
            <ac:picMk id="31" creationId="{D4FCF1BB-89F0-4A05-8E79-90E6E93FA93F}"/>
          </ac:picMkLst>
        </pc:picChg>
        <pc:picChg chg="add mod">
          <ac:chgData name="" userId="" providerId="" clId="Web-{F4EC5CDF-7B45-4223-83EB-16D19FFC3C5F}" dt="2020-04-26T17:51:28.792" v="181" actId="14100"/>
          <ac:picMkLst>
            <pc:docMk/>
            <pc:sldMk cId="375218285" sldId="287"/>
            <ac:picMk id="33" creationId="{85B7476D-8AFA-4AF7-A9B8-15FB9D0D5585}"/>
          </ac:picMkLst>
        </pc:picChg>
        <pc:picChg chg="add del mod modCrop">
          <ac:chgData name="" userId="" providerId="" clId="Web-{F4EC5CDF-7B45-4223-83EB-16D19FFC3C5F}" dt="2020-04-26T17:44:41.413" v="147"/>
          <ac:picMkLst>
            <pc:docMk/>
            <pc:sldMk cId="375218285" sldId="287"/>
            <ac:picMk id="35" creationId="{3492B745-9C12-446B-9FAF-EC90C13354DD}"/>
          </ac:picMkLst>
        </pc:picChg>
        <pc:picChg chg="add mod ord">
          <ac:chgData name="" userId="" providerId="" clId="Web-{F4EC5CDF-7B45-4223-83EB-16D19FFC3C5F}" dt="2020-04-26T17:53:07.187" v="195" actId="1076"/>
          <ac:picMkLst>
            <pc:docMk/>
            <pc:sldMk cId="375218285" sldId="287"/>
            <ac:picMk id="37" creationId="{D4EB376C-03F6-41DF-BC4F-BB9B53FA03A3}"/>
          </ac:picMkLst>
        </pc:picChg>
        <pc:picChg chg="add del mod">
          <ac:chgData name="" userId="" providerId="" clId="Web-{F4EC5CDF-7B45-4223-83EB-16D19FFC3C5F}" dt="2020-04-26T17:49:46.709" v="168"/>
          <ac:picMkLst>
            <pc:docMk/>
            <pc:sldMk cId="375218285" sldId="287"/>
            <ac:picMk id="39" creationId="{17B84EFD-DD6A-4FF5-9CD7-E0A772196608}"/>
          </ac:picMkLst>
        </pc:picChg>
        <pc:picChg chg="add del mod">
          <ac:chgData name="" userId="" providerId="" clId="Web-{F4EC5CDF-7B45-4223-83EB-16D19FFC3C5F}" dt="2020-04-26T17:49:54.037" v="170"/>
          <ac:picMkLst>
            <pc:docMk/>
            <pc:sldMk cId="375218285" sldId="287"/>
            <ac:picMk id="41" creationId="{1732DAC8-4112-4933-9954-9381B8CAFD94}"/>
          </ac:picMkLst>
        </pc:picChg>
        <pc:picChg chg="add del mod ord modCrop">
          <ac:chgData name="" userId="" providerId="" clId="Web-{F4EC5CDF-7B45-4223-83EB-16D19FFC3C5F}" dt="2020-04-26T17:51:31.089" v="182"/>
          <ac:picMkLst>
            <pc:docMk/>
            <pc:sldMk cId="375218285" sldId="287"/>
            <ac:picMk id="43" creationId="{3941D058-9E45-4EF7-93EA-3CA35E37672A}"/>
          </ac:picMkLst>
        </pc:picChg>
        <pc:picChg chg="add mod">
          <ac:chgData name="" userId="" providerId="" clId="Web-{F4EC5CDF-7B45-4223-83EB-16D19FFC3C5F}" dt="2020-04-26T17:52:32.701" v="187" actId="1076"/>
          <ac:picMkLst>
            <pc:docMk/>
            <pc:sldMk cId="375218285" sldId="287"/>
            <ac:picMk id="45" creationId="{68A1A260-3CF6-4BA1-B5C2-4CE504324F27}"/>
          </ac:picMkLst>
        </pc:picChg>
        <pc:picChg chg="add mod">
          <ac:chgData name="" userId="" providerId="" clId="Web-{F4EC5CDF-7B45-4223-83EB-16D19FFC3C5F}" dt="2020-04-26T18:08:43.638" v="334" actId="1076"/>
          <ac:picMkLst>
            <pc:docMk/>
            <pc:sldMk cId="375218285" sldId="287"/>
            <ac:picMk id="50" creationId="{788670B1-5F40-4108-AD51-A218EE150CB0}"/>
          </ac:picMkLst>
        </pc:picChg>
        <pc:cxnChg chg="add mod">
          <ac:chgData name="" userId="" providerId="" clId="Web-{F4EC5CDF-7B45-4223-83EB-16D19FFC3C5F}" dt="2020-04-26T17:20:36.463" v="27"/>
          <ac:cxnSpMkLst>
            <pc:docMk/>
            <pc:sldMk cId="375218285" sldId="287"/>
            <ac:cxnSpMk id="20" creationId="{A1B15042-24FD-4AA0-A7E8-A5DD041C20C6}"/>
          </ac:cxnSpMkLst>
        </pc:cxnChg>
        <pc:cxnChg chg="add mod">
          <ac:chgData name="" userId="" providerId="" clId="Web-{F4EC5CDF-7B45-4223-83EB-16D19FFC3C5F}" dt="2020-04-26T17:22:48.766" v="97" actId="1076"/>
          <ac:cxnSpMkLst>
            <pc:docMk/>
            <pc:sldMk cId="375218285" sldId="287"/>
            <ac:cxnSpMk id="24" creationId="{F0E8E260-55B5-4CB0-B8E9-99FE3269524A}"/>
          </ac:cxnSpMkLst>
        </pc:cxnChg>
        <pc:cxnChg chg="add mod">
          <ac:chgData name="" userId="" providerId="" clId="Web-{F4EC5CDF-7B45-4223-83EB-16D19FFC3C5F}" dt="2020-04-26T17:22:25.750" v="92" actId="1076"/>
          <ac:cxnSpMkLst>
            <pc:docMk/>
            <pc:sldMk cId="375218285" sldId="287"/>
            <ac:cxnSpMk id="25" creationId="{FA0BD34A-AEBF-4399-9A77-70873D3697BA}"/>
          </ac:cxnSpMkLst>
        </pc:cxnChg>
        <pc:cxnChg chg="add mod">
          <ac:chgData name="" userId="" providerId="" clId="Web-{F4EC5CDF-7B45-4223-83EB-16D19FFC3C5F}" dt="2020-04-26T17:53:00.265" v="190" actId="1076"/>
          <ac:cxnSpMkLst>
            <pc:docMk/>
            <pc:sldMk cId="375218285" sldId="287"/>
            <ac:cxnSpMk id="47" creationId="{146108B2-7D13-4785-A12C-A10A6C14007D}"/>
          </ac:cxnSpMkLst>
        </pc:cxnChg>
        <pc:cxnChg chg="add mod">
          <ac:chgData name="" userId="" providerId="" clId="Web-{F4EC5CDF-7B45-4223-83EB-16D19FFC3C5F}" dt="2020-04-26T17:53:20.953" v="199" actId="14100"/>
          <ac:cxnSpMkLst>
            <pc:docMk/>
            <pc:sldMk cId="375218285" sldId="287"/>
            <ac:cxnSpMk id="48" creationId="{667817B0-2118-49B2-8FDD-A25CE9E26393}"/>
          </ac:cxnSpMkLst>
        </pc:cxnChg>
        <pc:cxnChg chg="add mod">
          <ac:chgData name="" userId="" providerId="" clId="Web-{F4EC5CDF-7B45-4223-83EB-16D19FFC3C5F}" dt="2020-04-26T17:54:05.190" v="223" actId="1076"/>
          <ac:cxnSpMkLst>
            <pc:docMk/>
            <pc:sldMk cId="375218285" sldId="287"/>
            <ac:cxnSpMk id="49" creationId="{6AC45FAD-F422-4B58-A82B-399184861F03}"/>
          </ac:cxnSpMkLst>
        </pc:cxnChg>
        <pc:cxnChg chg="add mod">
          <ac:chgData name="" userId="" providerId="" clId="Web-{F4EC5CDF-7B45-4223-83EB-16D19FFC3C5F}" dt="2020-04-26T18:07:13.197" v="315" actId="14100"/>
          <ac:cxnSpMkLst>
            <pc:docMk/>
            <pc:sldMk cId="375218285" sldId="287"/>
            <ac:cxnSpMk id="55" creationId="{841993F9-E2C9-4EB9-9788-8CBE3554E09D}"/>
          </ac:cxnSpMkLst>
        </pc:cxnChg>
        <pc:cxnChg chg="add mod">
          <ac:chgData name="" userId="" providerId="" clId="Web-{F4EC5CDF-7B45-4223-83EB-16D19FFC3C5F}" dt="2020-04-26T18:08:52.623" v="336" actId="14100"/>
          <ac:cxnSpMkLst>
            <pc:docMk/>
            <pc:sldMk cId="375218285" sldId="287"/>
            <ac:cxnSpMk id="56" creationId="{6E75CB70-EE7F-4425-804A-98BB267C9C1F}"/>
          </ac:cxnSpMkLst>
        </pc:cxnChg>
        <pc:cxnChg chg="add mod">
          <ac:chgData name="" userId="" providerId="" clId="Web-{F4EC5CDF-7B45-4223-83EB-16D19FFC3C5F}" dt="2020-04-26T18:09:24.578" v="343" actId="14100"/>
          <ac:cxnSpMkLst>
            <pc:docMk/>
            <pc:sldMk cId="375218285" sldId="287"/>
            <ac:cxnSpMk id="57" creationId="{51EE6746-79DE-446D-9161-C70EE6CC908B}"/>
          </ac:cxnSpMkLst>
        </pc:cxnChg>
      </pc:sldChg>
    </pc:docChg>
  </pc:docChgLst>
  <pc:docChgLst>
    <pc:chgData clId="Web-{82030A5C-F64D-4432-BF85-709A9308972A}"/>
    <pc:docChg chg="modSld">
      <pc:chgData name="" userId="" providerId="" clId="Web-{82030A5C-F64D-4432-BF85-709A9308972A}" dt="2020-04-19T19:58:32.447" v="158" actId="1076"/>
      <pc:docMkLst>
        <pc:docMk/>
      </pc:docMkLst>
      <pc:sldChg chg="modSp">
        <pc:chgData name="" userId="" providerId="" clId="Web-{82030A5C-F64D-4432-BF85-709A9308972A}" dt="2020-04-19T19:25:29.149" v="15"/>
        <pc:sldMkLst>
          <pc:docMk/>
          <pc:sldMk cId="1125898167" sldId="257"/>
        </pc:sldMkLst>
        <pc:spChg chg="mod">
          <ac:chgData name="" userId="" providerId="" clId="Web-{82030A5C-F64D-4432-BF85-709A9308972A}" dt="2020-04-19T19:25:29.149" v="15"/>
          <ac:spMkLst>
            <pc:docMk/>
            <pc:sldMk cId="1125898167" sldId="257"/>
            <ac:spMk id="2" creationId="{00000000-0000-0000-0000-000000000000}"/>
          </ac:spMkLst>
        </pc:spChg>
        <pc:spChg chg="mod">
          <ac:chgData name="" userId="" providerId="" clId="Web-{82030A5C-F64D-4432-BF85-709A9308972A}" dt="2020-04-19T19:25:06.977" v="6" actId="14100"/>
          <ac:spMkLst>
            <pc:docMk/>
            <pc:sldMk cId="1125898167" sldId="257"/>
            <ac:spMk id="3" creationId="{00000000-0000-0000-0000-000000000000}"/>
          </ac:spMkLst>
        </pc:spChg>
      </pc:sldChg>
      <pc:sldChg chg="addSp delSp modSp">
        <pc:chgData name="" userId="" providerId="" clId="Web-{82030A5C-F64D-4432-BF85-709A9308972A}" dt="2020-04-19T19:34:54.582" v="82" actId="14100"/>
        <pc:sldMkLst>
          <pc:docMk/>
          <pc:sldMk cId="151235283" sldId="259"/>
        </pc:sldMkLst>
        <pc:spChg chg="mod">
          <ac:chgData name="" userId="" providerId="" clId="Web-{82030A5C-F64D-4432-BF85-709A9308972A}" dt="2020-04-19T19:29:06.363" v="47" actId="1076"/>
          <ac:spMkLst>
            <pc:docMk/>
            <pc:sldMk cId="151235283" sldId="259"/>
            <ac:spMk id="2" creationId="{02ABF6A0-00AB-4060-85E0-F80C2EA1C0B2}"/>
          </ac:spMkLst>
        </pc:spChg>
        <pc:spChg chg="mod">
          <ac:chgData name="" userId="" providerId="" clId="Web-{82030A5C-F64D-4432-BF85-709A9308972A}" dt="2020-04-19T19:30:07.475" v="60" actId="20577"/>
          <ac:spMkLst>
            <pc:docMk/>
            <pc:sldMk cId="151235283" sldId="259"/>
            <ac:spMk id="3" creationId="{E8FE42CF-96C1-4E2E-A660-17D9D22E4367}"/>
          </ac:spMkLst>
        </pc:spChg>
        <pc:spChg chg="add del">
          <ac:chgData name="" userId="" providerId="" clId="Web-{82030A5C-F64D-4432-BF85-709A9308972A}" dt="2020-04-19T19:29:44.224" v="54"/>
          <ac:spMkLst>
            <pc:docMk/>
            <pc:sldMk cId="151235283" sldId="259"/>
            <ac:spMk id="4" creationId="{5E0DE812-36BE-4B90-95A4-49E43F38AEDA}"/>
          </ac:spMkLst>
        </pc:spChg>
        <pc:spChg chg="add mod">
          <ac:chgData name="" userId="" providerId="" clId="Web-{82030A5C-F64D-4432-BF85-709A9308972A}" dt="2020-04-19T19:30:56.477" v="74" actId="1076"/>
          <ac:spMkLst>
            <pc:docMk/>
            <pc:sldMk cId="151235283" sldId="259"/>
            <ac:spMk id="6" creationId="{F6DD7317-BBCB-45ED-B5D9-023BE1E593A9}"/>
          </ac:spMkLst>
        </pc:spChg>
        <pc:picChg chg="mod">
          <ac:chgData name="" userId="" providerId="" clId="Web-{82030A5C-F64D-4432-BF85-709A9308972A}" dt="2020-04-19T19:34:54.582" v="82" actId="14100"/>
          <ac:picMkLst>
            <pc:docMk/>
            <pc:sldMk cId="151235283" sldId="259"/>
            <ac:picMk id="7" creationId="{BF9EA389-054C-4523-879C-77133B911197}"/>
          </ac:picMkLst>
        </pc:picChg>
      </pc:sldChg>
      <pc:sldChg chg="modSp">
        <pc:chgData name="" userId="" providerId="" clId="Web-{82030A5C-F64D-4432-BF85-709A9308972A}" dt="2020-04-19T19:26:24.168" v="24" actId="1076"/>
        <pc:sldMkLst>
          <pc:docMk/>
          <pc:sldMk cId="784115233" sldId="266"/>
        </pc:sldMkLst>
        <pc:spChg chg="mod">
          <ac:chgData name="" userId="" providerId="" clId="Web-{82030A5C-F64D-4432-BF85-709A9308972A}" dt="2020-04-19T19:26:24.168" v="24" actId="1076"/>
          <ac:spMkLst>
            <pc:docMk/>
            <pc:sldMk cId="784115233" sldId="266"/>
            <ac:spMk id="3" creationId="{00000000-0000-0000-0000-000000000000}"/>
          </ac:spMkLst>
        </pc:spChg>
        <pc:spChg chg="mod">
          <ac:chgData name="" userId="" providerId="" clId="Web-{82030A5C-F64D-4432-BF85-709A9308972A}" dt="2020-04-19T19:25:54.635" v="20" actId="1076"/>
          <ac:spMkLst>
            <pc:docMk/>
            <pc:sldMk cId="784115233" sldId="266"/>
            <ac:spMk id="12" creationId="{0D1CC77C-9AA5-9649-A60C-A2FDE289F3ED}"/>
          </ac:spMkLst>
        </pc:spChg>
      </pc:sldChg>
      <pc:sldChg chg="addSp delSp modSp">
        <pc:chgData name="" userId="" providerId="" clId="Web-{82030A5C-F64D-4432-BF85-709A9308972A}" dt="2020-04-19T19:57:19.037" v="125" actId="1076"/>
        <pc:sldMkLst>
          <pc:docMk/>
          <pc:sldMk cId="1807223057" sldId="271"/>
        </pc:sldMkLst>
        <pc:spChg chg="add del mod">
          <ac:chgData name="" userId="" providerId="" clId="Web-{82030A5C-F64D-4432-BF85-709A9308972A}" dt="2020-04-19T19:44:05.202" v="98"/>
          <ac:spMkLst>
            <pc:docMk/>
            <pc:sldMk cId="1807223057" sldId="271"/>
            <ac:spMk id="4" creationId="{3CA30639-4E5D-4374-8A0C-28E6A1768D05}"/>
          </ac:spMkLst>
        </pc:spChg>
        <pc:spChg chg="mod">
          <ac:chgData name="" userId="" providerId="" clId="Web-{82030A5C-F64D-4432-BF85-709A9308972A}" dt="2020-04-19T19:57:19.037" v="125" actId="1076"/>
          <ac:spMkLst>
            <pc:docMk/>
            <pc:sldMk cId="1807223057" sldId="271"/>
            <ac:spMk id="13" creationId="{09D3E7A8-9D54-764F-85F6-2332D0AE2F85}"/>
          </ac:spMkLst>
        </pc:spChg>
        <pc:spChg chg="mod">
          <ac:chgData name="" userId="" providerId="" clId="Web-{82030A5C-F64D-4432-BF85-709A9308972A}" dt="2020-04-19T19:56:35.238" v="121" actId="1076"/>
          <ac:spMkLst>
            <pc:docMk/>
            <pc:sldMk cId="1807223057" sldId="271"/>
            <ac:spMk id="17" creationId="{8B72A428-5ACA-1E4F-9FF3-128625F3BFC2}"/>
          </ac:spMkLst>
        </pc:spChg>
        <pc:picChg chg="add del mod modCrop">
          <ac:chgData name="" userId="" providerId="" clId="Web-{82030A5C-F64D-4432-BF85-709A9308972A}" dt="2020-04-19T19:45:44.519" v="101"/>
          <ac:picMkLst>
            <pc:docMk/>
            <pc:sldMk cId="1807223057" sldId="271"/>
            <ac:picMk id="2" creationId="{51A8D08B-F3AD-4718-8633-69B7F1CB96B5}"/>
          </ac:picMkLst>
        </pc:picChg>
        <pc:picChg chg="add del mod">
          <ac:chgData name="" userId="" providerId="" clId="Web-{82030A5C-F64D-4432-BF85-709A9308972A}" dt="2020-04-19T19:44:04.655" v="97"/>
          <ac:picMkLst>
            <pc:docMk/>
            <pc:sldMk cId="1807223057" sldId="271"/>
            <ac:picMk id="5" creationId="{DB05F259-0C2D-4940-8591-AA5AC111B528}"/>
          </ac:picMkLst>
        </pc:picChg>
        <pc:picChg chg="add del mod">
          <ac:chgData name="" userId="" providerId="" clId="Web-{82030A5C-F64D-4432-BF85-709A9308972A}" dt="2020-04-19T19:44:03.499" v="96"/>
          <ac:picMkLst>
            <pc:docMk/>
            <pc:sldMk cId="1807223057" sldId="271"/>
            <ac:picMk id="7" creationId="{1B0B3D7A-417C-49D5-AF1B-81347F2165AF}"/>
          </ac:picMkLst>
        </pc:picChg>
        <pc:picChg chg="add del mod">
          <ac:chgData name="" userId="" providerId="" clId="Web-{82030A5C-F64D-4432-BF85-709A9308972A}" dt="2020-04-19T19:45:42.269" v="100"/>
          <ac:picMkLst>
            <pc:docMk/>
            <pc:sldMk cId="1807223057" sldId="271"/>
            <ac:picMk id="9" creationId="{74C23B95-6CA5-46CA-A9CA-6B134FF518F2}"/>
          </ac:picMkLst>
        </pc:picChg>
        <pc:picChg chg="add del mod">
          <ac:chgData name="" userId="" providerId="" clId="Web-{82030A5C-F64D-4432-BF85-709A9308972A}" dt="2020-04-19T19:47:04.695" v="105"/>
          <ac:picMkLst>
            <pc:docMk/>
            <pc:sldMk cId="1807223057" sldId="271"/>
            <ac:picMk id="11" creationId="{CCF56E1E-A3C3-4D0C-815F-5E11B85D0758}"/>
          </ac:picMkLst>
        </pc:picChg>
        <pc:picChg chg="add del mod">
          <ac:chgData name="" userId="" providerId="" clId="Web-{82030A5C-F64D-4432-BF85-709A9308972A}" dt="2020-04-19T19:47:03.976" v="104"/>
          <ac:picMkLst>
            <pc:docMk/>
            <pc:sldMk cId="1807223057" sldId="271"/>
            <ac:picMk id="15" creationId="{E2C33ADA-1B44-40A8-B169-F4762E84338B}"/>
          </ac:picMkLst>
        </pc:picChg>
        <pc:picChg chg="add del mod">
          <ac:chgData name="" userId="" providerId="" clId="Web-{82030A5C-F64D-4432-BF85-709A9308972A}" dt="2020-04-19T19:55:00.515" v="110"/>
          <ac:picMkLst>
            <pc:docMk/>
            <pc:sldMk cId="1807223057" sldId="271"/>
            <ac:picMk id="20" creationId="{E6059B37-290D-4ECB-AC84-E0ECA4027D58}"/>
          </ac:picMkLst>
        </pc:picChg>
        <pc:picChg chg="add del mod">
          <ac:chgData name="" userId="" providerId="" clId="Web-{82030A5C-F64D-4432-BF85-709A9308972A}" dt="2020-04-19T19:55:00.499" v="109"/>
          <ac:picMkLst>
            <pc:docMk/>
            <pc:sldMk cId="1807223057" sldId="271"/>
            <ac:picMk id="22" creationId="{32BA4984-F380-4F20-91C9-DA58EA241A09}"/>
          </ac:picMkLst>
        </pc:picChg>
      </pc:sldChg>
      <pc:sldChg chg="modSp">
        <pc:chgData name="" userId="" providerId="" clId="Web-{82030A5C-F64D-4432-BF85-709A9308972A}" dt="2020-04-19T19:58:32.447" v="158" actId="1076"/>
        <pc:sldMkLst>
          <pc:docMk/>
          <pc:sldMk cId="247925665" sldId="284"/>
        </pc:sldMkLst>
        <pc:spChg chg="mod">
          <ac:chgData name="" userId="" providerId="" clId="Web-{82030A5C-F64D-4432-BF85-709A9308972A}" dt="2020-04-19T19:58:32.447" v="158" actId="1076"/>
          <ac:spMkLst>
            <pc:docMk/>
            <pc:sldMk cId="247925665" sldId="284"/>
            <ac:spMk id="4" creationId="{F243CD1D-9323-8444-9DB5-1C9E7AAD9730}"/>
          </ac:spMkLst>
        </pc:spChg>
      </pc:sldChg>
    </pc:docChg>
  </pc:docChgLst>
  <pc:docChgLst>
    <pc:chgData clId="Web-{1068895F-CAC8-464B-BEAE-B2853F0F463D}"/>
    <pc:docChg chg="modSld">
      <pc:chgData name="" userId="" providerId="" clId="Web-{1068895F-CAC8-464B-BEAE-B2853F0F463D}" dt="2020-04-19T23:39:16.511" v="158" actId="1076"/>
      <pc:docMkLst>
        <pc:docMk/>
      </pc:docMkLst>
      <pc:sldChg chg="modSp">
        <pc:chgData name="" userId="" providerId="" clId="Web-{1068895F-CAC8-464B-BEAE-B2853F0F463D}" dt="2020-04-19T23:29:18.389" v="132" actId="20577"/>
        <pc:sldMkLst>
          <pc:docMk/>
          <pc:sldMk cId="2400526427" sldId="260"/>
        </pc:sldMkLst>
        <pc:spChg chg="mod">
          <ac:chgData name="" userId="" providerId="" clId="Web-{1068895F-CAC8-464B-BEAE-B2853F0F463D}" dt="2020-04-19T23:29:18.389" v="132" actId="20577"/>
          <ac:spMkLst>
            <pc:docMk/>
            <pc:sldMk cId="2400526427" sldId="260"/>
            <ac:spMk id="2" creationId="{EF9CD815-BB82-4CB2-A5B3-9283BD0C33DD}"/>
          </ac:spMkLst>
        </pc:spChg>
      </pc:sldChg>
      <pc:sldChg chg="modSp">
        <pc:chgData name="" userId="" providerId="" clId="Web-{1068895F-CAC8-464B-BEAE-B2853F0F463D}" dt="2020-04-19T23:29:46.828" v="142" actId="1076"/>
        <pc:sldMkLst>
          <pc:docMk/>
          <pc:sldMk cId="913434310" sldId="261"/>
        </pc:sldMkLst>
        <pc:spChg chg="mod">
          <ac:chgData name="" userId="" providerId="" clId="Web-{1068895F-CAC8-464B-BEAE-B2853F0F463D}" dt="2020-04-19T23:29:41.608" v="139" actId="20577"/>
          <ac:spMkLst>
            <pc:docMk/>
            <pc:sldMk cId="913434310" sldId="261"/>
            <ac:spMk id="2" creationId="{827954DE-E335-4AB9-830A-EE35A37AC2CB}"/>
          </ac:spMkLst>
        </pc:spChg>
        <pc:spChg chg="mod">
          <ac:chgData name="" userId="" providerId="" clId="Web-{1068895F-CAC8-464B-BEAE-B2853F0F463D}" dt="2020-04-19T23:29:46.828" v="142" actId="1076"/>
          <ac:spMkLst>
            <pc:docMk/>
            <pc:sldMk cId="913434310" sldId="261"/>
            <ac:spMk id="3" creationId="{351B04C6-DDCF-4C97-B81E-807805C6A0A0}"/>
          </ac:spMkLst>
        </pc:spChg>
      </pc:sldChg>
      <pc:sldChg chg="modSp">
        <pc:chgData name="" userId="" providerId="" clId="Web-{1068895F-CAC8-464B-BEAE-B2853F0F463D}" dt="2020-04-19T23:26:40.756" v="94" actId="1076"/>
        <pc:sldMkLst>
          <pc:docMk/>
          <pc:sldMk cId="4166862183" sldId="265"/>
        </pc:sldMkLst>
        <pc:spChg chg="mod">
          <ac:chgData name="" userId="" providerId="" clId="Web-{1068895F-CAC8-464B-BEAE-B2853F0F463D}" dt="2020-04-19T23:26:14.067" v="92" actId="1076"/>
          <ac:spMkLst>
            <pc:docMk/>
            <pc:sldMk cId="4166862183" sldId="265"/>
            <ac:spMk id="2" creationId="{00000000-0000-0000-0000-000000000000}"/>
          </ac:spMkLst>
        </pc:spChg>
        <pc:spChg chg="mod">
          <ac:chgData name="" userId="" providerId="" clId="Web-{1068895F-CAC8-464B-BEAE-B2853F0F463D}" dt="2020-04-19T23:26:40.756" v="94" actId="1076"/>
          <ac:spMkLst>
            <pc:docMk/>
            <pc:sldMk cId="4166862183" sldId="265"/>
            <ac:spMk id="3" creationId="{00000000-0000-0000-0000-000000000000}"/>
          </ac:spMkLst>
        </pc:spChg>
      </pc:sldChg>
      <pc:sldChg chg="modSp">
        <pc:chgData name="" userId="" providerId="" clId="Web-{1068895F-CAC8-464B-BEAE-B2853F0F463D}" dt="2020-04-19T23:17:29.350" v="0" actId="20577"/>
        <pc:sldMkLst>
          <pc:docMk/>
          <pc:sldMk cId="3420373824" sldId="274"/>
        </pc:sldMkLst>
        <pc:spChg chg="mod">
          <ac:chgData name="" userId="" providerId="" clId="Web-{1068895F-CAC8-464B-BEAE-B2853F0F463D}" dt="2020-04-19T23:17:29.350" v="0" actId="20577"/>
          <ac:spMkLst>
            <pc:docMk/>
            <pc:sldMk cId="3420373824" sldId="274"/>
            <ac:spMk id="2" creationId="{EF9CD815-BB82-4CB2-A5B3-9283BD0C33DD}"/>
          </ac:spMkLst>
        </pc:spChg>
      </pc:sldChg>
      <pc:sldChg chg="modSp">
        <pc:chgData name="" userId="" providerId="" clId="Web-{1068895F-CAC8-464B-BEAE-B2853F0F463D}" dt="2020-04-19T23:20:37.848" v="43" actId="20577"/>
        <pc:sldMkLst>
          <pc:docMk/>
          <pc:sldMk cId="2911159081" sldId="277"/>
        </pc:sldMkLst>
        <pc:spChg chg="mod">
          <ac:chgData name="" userId="" providerId="" clId="Web-{1068895F-CAC8-464B-BEAE-B2853F0F463D}" dt="2020-04-19T23:20:37.848" v="43" actId="20577"/>
          <ac:spMkLst>
            <pc:docMk/>
            <pc:sldMk cId="2911159081" sldId="277"/>
            <ac:spMk id="2" creationId="{EF9CD815-BB82-4CB2-A5B3-9283BD0C33DD}"/>
          </ac:spMkLst>
        </pc:spChg>
      </pc:sldChg>
      <pc:sldChg chg="addSp delSp">
        <pc:chgData name="" userId="" providerId="" clId="Web-{1068895F-CAC8-464B-BEAE-B2853F0F463D}" dt="2020-04-19T23:21:59.524" v="45"/>
        <pc:sldMkLst>
          <pc:docMk/>
          <pc:sldMk cId="3563131790" sldId="278"/>
        </pc:sldMkLst>
        <pc:spChg chg="add del">
          <ac:chgData name="" userId="" providerId="" clId="Web-{1068895F-CAC8-464B-BEAE-B2853F0F463D}" dt="2020-04-19T23:21:59.524" v="45"/>
          <ac:spMkLst>
            <pc:docMk/>
            <pc:sldMk cId="3563131790" sldId="278"/>
            <ac:spMk id="3" creationId="{CA4D796E-0D4A-4A31-9930-B91A18E075FD}"/>
          </ac:spMkLst>
        </pc:spChg>
      </pc:sldChg>
      <pc:sldChg chg="modSp">
        <pc:chgData name="" userId="" providerId="" clId="Web-{1068895F-CAC8-464B-BEAE-B2853F0F463D}" dt="2020-04-19T23:29:02.466" v="127" actId="1076"/>
        <pc:sldMkLst>
          <pc:docMk/>
          <pc:sldMk cId="3153313334" sldId="279"/>
        </pc:sldMkLst>
        <pc:spChg chg="mod">
          <ac:chgData name="" userId="" providerId="" clId="Web-{1068895F-CAC8-464B-BEAE-B2853F0F463D}" dt="2020-04-19T23:28:16.870" v="112" actId="20577"/>
          <ac:spMkLst>
            <pc:docMk/>
            <pc:sldMk cId="3153313334" sldId="279"/>
            <ac:spMk id="2" creationId="{EF9CD815-BB82-4CB2-A5B3-9283BD0C33DD}"/>
          </ac:spMkLst>
        </pc:spChg>
        <pc:spChg chg="mod">
          <ac:chgData name="" userId="" providerId="" clId="Web-{1068895F-CAC8-464B-BEAE-B2853F0F463D}" dt="2020-04-19T23:28:32.277" v="117" actId="20577"/>
          <ac:spMkLst>
            <pc:docMk/>
            <pc:sldMk cId="3153313334" sldId="279"/>
            <ac:spMk id="7" creationId="{494FE406-2736-8A49-A335-6D5D65A4254C}"/>
          </ac:spMkLst>
        </pc:spChg>
        <pc:spChg chg="mod">
          <ac:chgData name="" userId="" providerId="" clId="Web-{1068895F-CAC8-464B-BEAE-B2853F0F463D}" dt="2020-04-19T23:28:48.778" v="125" actId="14100"/>
          <ac:spMkLst>
            <pc:docMk/>
            <pc:sldMk cId="3153313334" sldId="279"/>
            <ac:spMk id="14" creationId="{C0BA4DB5-8DAC-7A44-B275-64EE43C153BB}"/>
          </ac:spMkLst>
        </pc:spChg>
        <pc:spChg chg="mod">
          <ac:chgData name="" userId="" providerId="" clId="Web-{1068895F-CAC8-464B-BEAE-B2853F0F463D}" dt="2020-04-19T23:28:55.122" v="126" actId="14100"/>
          <ac:spMkLst>
            <pc:docMk/>
            <pc:sldMk cId="3153313334" sldId="279"/>
            <ac:spMk id="23" creationId="{1855EC7F-8FC4-1848-809C-5ADDA1E9DD10}"/>
          </ac:spMkLst>
        </pc:spChg>
        <pc:picChg chg="mod">
          <ac:chgData name="" userId="" providerId="" clId="Web-{1068895F-CAC8-464B-BEAE-B2853F0F463D}" dt="2020-04-19T23:29:02.466" v="127" actId="1076"/>
          <ac:picMkLst>
            <pc:docMk/>
            <pc:sldMk cId="3153313334" sldId="279"/>
            <ac:picMk id="10" creationId="{A0DD6FE5-E02C-0E45-8F1D-2ECC7042CE00}"/>
          </ac:picMkLst>
        </pc:picChg>
      </pc:sldChg>
      <pc:sldChg chg="modSp">
        <pc:chgData name="" userId="" providerId="" clId="Web-{1068895F-CAC8-464B-BEAE-B2853F0F463D}" dt="2020-04-19T23:27:19.946" v="104" actId="20577"/>
        <pc:sldMkLst>
          <pc:docMk/>
          <pc:sldMk cId="2977050479" sldId="280"/>
        </pc:sldMkLst>
        <pc:spChg chg="mod">
          <ac:chgData name="" userId="" providerId="" clId="Web-{1068895F-CAC8-464B-BEAE-B2853F0F463D}" dt="2020-04-19T23:27:19.946" v="104" actId="20577"/>
          <ac:spMkLst>
            <pc:docMk/>
            <pc:sldMk cId="2977050479" sldId="280"/>
            <ac:spMk id="2" creationId="{EF9CD815-BB82-4CB2-A5B3-9283BD0C33DD}"/>
          </ac:spMkLst>
        </pc:spChg>
      </pc:sldChg>
      <pc:sldChg chg="modSp">
        <pc:chgData name="" userId="" providerId="" clId="Web-{1068895F-CAC8-464B-BEAE-B2853F0F463D}" dt="2020-04-19T23:18:38.921" v="14" actId="20577"/>
        <pc:sldMkLst>
          <pc:docMk/>
          <pc:sldMk cId="247925665" sldId="284"/>
        </pc:sldMkLst>
        <pc:spChg chg="mod">
          <ac:chgData name="" userId="" providerId="" clId="Web-{1068895F-CAC8-464B-BEAE-B2853F0F463D}" dt="2020-04-19T23:18:38.921" v="14" actId="20577"/>
          <ac:spMkLst>
            <pc:docMk/>
            <pc:sldMk cId="247925665" sldId="284"/>
            <ac:spMk id="4" creationId="{F243CD1D-9323-8444-9DB5-1C9E7AAD9730}"/>
          </ac:spMkLst>
        </pc:spChg>
        <pc:spChg chg="mod">
          <ac:chgData name="" userId="" providerId="" clId="Web-{1068895F-CAC8-464B-BEAE-B2853F0F463D}" dt="2020-04-19T23:18:31.420" v="13" actId="1076"/>
          <ac:spMkLst>
            <pc:docMk/>
            <pc:sldMk cId="247925665" sldId="284"/>
            <ac:spMk id="7" creationId="{05C94E0F-7C45-3F4E-9F53-582B9BA7EA2A}"/>
          </ac:spMkLst>
        </pc:spChg>
      </pc:sldChg>
      <pc:sldChg chg="modSp">
        <pc:chgData name="" userId="" providerId="" clId="Web-{1068895F-CAC8-464B-BEAE-B2853F0F463D}" dt="2020-04-19T23:20:28.223" v="41" actId="20577"/>
        <pc:sldMkLst>
          <pc:docMk/>
          <pc:sldMk cId="2354225338" sldId="285"/>
        </pc:sldMkLst>
        <pc:spChg chg="mod">
          <ac:chgData name="" userId="" providerId="" clId="Web-{1068895F-CAC8-464B-BEAE-B2853F0F463D}" dt="2020-04-19T23:19:07.469" v="19" actId="20577"/>
          <ac:spMkLst>
            <pc:docMk/>
            <pc:sldMk cId="2354225338" sldId="285"/>
            <ac:spMk id="4" creationId="{F243CD1D-9323-8444-9DB5-1C9E7AAD9730}"/>
          </ac:spMkLst>
        </pc:spChg>
        <pc:spChg chg="mod">
          <ac:chgData name="" userId="" providerId="" clId="Web-{1068895F-CAC8-464B-BEAE-B2853F0F463D}" dt="2020-04-19T23:20:28.223" v="41" actId="20577"/>
          <ac:spMkLst>
            <pc:docMk/>
            <pc:sldMk cId="2354225338" sldId="285"/>
            <ac:spMk id="11" creationId="{91186EC2-52D9-644A-B9BB-0C103B6F9CF8}"/>
          </ac:spMkLst>
        </pc:spChg>
      </pc:sldChg>
      <pc:sldChg chg="modSp">
        <pc:chgData name="" userId="" providerId="" clId="Web-{1068895F-CAC8-464B-BEAE-B2853F0F463D}" dt="2020-04-19T23:24:30.734" v="83" actId="1076"/>
        <pc:sldMkLst>
          <pc:docMk/>
          <pc:sldMk cId="2032881276" sldId="286"/>
        </pc:sldMkLst>
        <pc:spChg chg="mod">
          <ac:chgData name="" userId="" providerId="" clId="Web-{1068895F-CAC8-464B-BEAE-B2853F0F463D}" dt="2020-04-19T23:23:04.355" v="71" actId="20577"/>
          <ac:spMkLst>
            <pc:docMk/>
            <pc:sldMk cId="2032881276" sldId="286"/>
            <ac:spMk id="4" creationId="{F243CD1D-9323-8444-9DB5-1C9E7AAD9730}"/>
          </ac:spMkLst>
        </pc:spChg>
        <pc:spChg chg="mod">
          <ac:chgData name="" userId="" providerId="" clId="Web-{1068895F-CAC8-464B-BEAE-B2853F0F463D}" dt="2020-04-19T23:24:12.171" v="81" actId="1076"/>
          <ac:spMkLst>
            <pc:docMk/>
            <pc:sldMk cId="2032881276" sldId="286"/>
            <ac:spMk id="7" creationId="{05C94E0F-7C45-3F4E-9F53-582B9BA7EA2A}"/>
          </ac:spMkLst>
        </pc:spChg>
        <pc:spChg chg="mod">
          <ac:chgData name="" userId="" providerId="" clId="Web-{1068895F-CAC8-464B-BEAE-B2853F0F463D}" dt="2020-04-19T23:24:30.734" v="83" actId="1076"/>
          <ac:spMkLst>
            <pc:docMk/>
            <pc:sldMk cId="2032881276" sldId="286"/>
            <ac:spMk id="10" creationId="{270F5048-C168-4249-B498-17033A18C5B4}"/>
          </ac:spMkLst>
        </pc:spChg>
        <pc:spChg chg="mod">
          <ac:chgData name="" userId="" providerId="" clId="Web-{1068895F-CAC8-464B-BEAE-B2853F0F463D}" dt="2020-04-19T23:24:24.297" v="82" actId="1076"/>
          <ac:spMkLst>
            <pc:docMk/>
            <pc:sldMk cId="2032881276" sldId="286"/>
            <ac:spMk id="11" creationId="{91186EC2-52D9-644A-B9BB-0C103B6F9CF8}"/>
          </ac:spMkLst>
        </pc:spChg>
        <pc:picChg chg="mod modCrop">
          <ac:chgData name="" userId="" providerId="" clId="Web-{1068895F-CAC8-464B-BEAE-B2853F0F463D}" dt="2020-04-19T23:24:04.249" v="80" actId="1076"/>
          <ac:picMkLst>
            <pc:docMk/>
            <pc:sldMk cId="2032881276" sldId="286"/>
            <ac:picMk id="2" creationId="{4164E17A-C256-4F41-87F9-F4C30BF3FEAB}"/>
          </ac:picMkLst>
        </pc:picChg>
      </pc:sldChg>
      <pc:sldChg chg="addSp modSp">
        <pc:chgData name="" userId="" providerId="" clId="Web-{1068895F-CAC8-464B-BEAE-B2853F0F463D}" dt="2020-04-19T23:39:16.511" v="158" actId="1076"/>
        <pc:sldMkLst>
          <pc:docMk/>
          <pc:sldMk cId="375218285" sldId="287"/>
        </pc:sldMkLst>
        <pc:spChg chg="mod">
          <ac:chgData name="" userId="" providerId="" clId="Web-{1068895F-CAC8-464B-BEAE-B2853F0F463D}" dt="2020-04-19T23:24:48.235" v="86" actId="20577"/>
          <ac:spMkLst>
            <pc:docMk/>
            <pc:sldMk cId="375218285" sldId="287"/>
            <ac:spMk id="2" creationId="{D8660FFD-FA0A-7341-BF50-0846A13181B2}"/>
          </ac:spMkLst>
        </pc:spChg>
        <pc:picChg chg="add mod modCrop">
          <ac:chgData name="" userId="" providerId="" clId="Web-{1068895F-CAC8-464B-BEAE-B2853F0F463D}" dt="2020-04-19T23:37:29.303" v="152" actId="1076"/>
          <ac:picMkLst>
            <pc:docMk/>
            <pc:sldMk cId="375218285" sldId="287"/>
            <ac:picMk id="3" creationId="{C4B357B3-2624-490D-AB1D-C087B0CECD45}"/>
          </ac:picMkLst>
        </pc:picChg>
        <pc:picChg chg="add mod">
          <ac:chgData name="" userId="" providerId="" clId="Web-{1068895F-CAC8-464B-BEAE-B2853F0F463D}" dt="2020-04-19T23:38:19.961" v="156" actId="1076"/>
          <ac:picMkLst>
            <pc:docMk/>
            <pc:sldMk cId="375218285" sldId="287"/>
            <ac:picMk id="14" creationId="{6F8B583F-B8FF-4FCA-9F5B-9D016DC5D050}"/>
          </ac:picMkLst>
        </pc:picChg>
        <pc:picChg chg="add mod">
          <ac:chgData name="" userId="" providerId="" clId="Web-{1068895F-CAC8-464B-BEAE-B2853F0F463D}" dt="2020-04-19T23:39:16.511" v="158" actId="1076"/>
          <ac:picMkLst>
            <pc:docMk/>
            <pc:sldMk cId="375218285" sldId="287"/>
            <ac:picMk id="16" creationId="{781F4A8F-15D7-4219-A49D-8D6A04FF4E9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37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3CCE21E-0A7F-4AA9-921A-1307F4155A8C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70726"/>
            <a:ext cx="4033943" cy="352374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899BC85B-F98D-43AF-959F-EC5001DF9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07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41099-C278-264B-A41D-E497E1677F41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7888"/>
            <a:ext cx="42132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9788"/>
            <a:ext cx="7448550" cy="2765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573A8-707D-634C-BC21-535D86849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67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Former college</a:t>
            </a:r>
            <a:r>
              <a:rPr lang="en-US" baseline="0" dirty="0"/>
              <a:t> track athlete, UMD Olympic sports/football dietitian (3 </a:t>
            </a:r>
            <a:r>
              <a:rPr lang="en-US" baseline="0" dirty="0" err="1"/>
              <a:t>yrs</a:t>
            </a:r>
            <a:r>
              <a:rPr lang="en-US" baseline="0" dirty="0"/>
              <a:t>), contact dietitian UD athletics (1 year), OSU performance dietitian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73A8-707D-634C-BC21-535D868490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84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1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03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A0F5A-A4B9-8D43-9F3B-BFA2432DEAD4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66070-C6B1-B241-B0BE-D3671119D4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ennewine.2@os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2540" y="2429164"/>
            <a:ext cx="8793018" cy="1656870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Collegiate Performance Nutrition</a:t>
            </a:r>
            <a:endParaRPr lang="en-US" sz="6600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78110"/>
            <a:ext cx="9144000" cy="1006539"/>
          </a:xfrm>
        </p:spPr>
        <p:txBody>
          <a:bodyPr>
            <a:normAutofit/>
          </a:bodyPr>
          <a:lstStyle/>
          <a:p>
            <a:r>
              <a:rPr lang="en-US" sz="2600" i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Jordan Jennewine MS, RD, LD, CSSD</a:t>
            </a: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Team Education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910673" cy="3225176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193570" y="1685699"/>
            <a:ext cx="4363405" cy="3173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3144" y="5097291"/>
            <a:ext cx="347904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Cooking demos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740" y="5099407"/>
            <a:ext cx="454146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Themed-based quizzes</a:t>
            </a:r>
          </a:p>
        </p:txBody>
      </p:sp>
    </p:spTree>
    <p:extLst>
      <p:ext uri="{BB962C8B-B14F-4D97-AF65-F5344CB8AC3E}">
        <p14:creationId xmlns:p14="http://schemas.microsoft.com/office/powerpoint/2010/main" val="364661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CADF-004A-426F-AAA6-4171A18338E3}"/>
              </a:ext>
            </a:extLst>
          </p:cNvPr>
          <p:cNvSpPr txBox="1">
            <a:spLocks/>
          </p:cNvSpPr>
          <p:nvPr/>
        </p:nvSpPr>
        <p:spPr>
          <a:xfrm>
            <a:off x="1865746" y="360935"/>
            <a:ext cx="8340436" cy="924975"/>
          </a:xfrm>
          <a:prstGeom prst="rect">
            <a:avLst/>
          </a:prstGeom>
        </p:spPr>
        <p:txBody>
          <a:bodyPr vert="horz" lIns="137160" tIns="68580" rIns="137160" bIns="6858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/>
              <a:t>Individualized Nutrition</a:t>
            </a:r>
            <a:endParaRPr lang="en-US" sz="6600" b="1" dirty="0"/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34" y="1285910"/>
            <a:ext cx="3419898" cy="4425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68" y="1267625"/>
            <a:ext cx="3434028" cy="44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7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2CADF-004A-426F-AAA6-4171A18338E3}"/>
              </a:ext>
            </a:extLst>
          </p:cNvPr>
          <p:cNvSpPr txBox="1">
            <a:spLocks/>
          </p:cNvSpPr>
          <p:nvPr/>
        </p:nvSpPr>
        <p:spPr>
          <a:xfrm>
            <a:off x="3434276" y="195619"/>
            <a:ext cx="9378616" cy="1304952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dirty="0" smtClean="0"/>
              <a:t>Body Composition</a:t>
            </a:r>
            <a:endParaRPr lang="en-US" sz="6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BB420-F14B-43E9-AD21-1F194ECC4161}"/>
              </a:ext>
            </a:extLst>
          </p:cNvPr>
          <p:cNvSpPr txBox="1">
            <a:spLocks/>
          </p:cNvSpPr>
          <p:nvPr/>
        </p:nvSpPr>
        <p:spPr>
          <a:xfrm>
            <a:off x="4880009" y="1381534"/>
            <a:ext cx="7132319" cy="40466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-Team uses a DEXA machine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X –ray machines that will give the performance team body fat percentage, lean mass, fat mass, bone density, segmented lean mass,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r>
              <a:rPr lang="en-US" dirty="0" smtClean="0"/>
              <a:t>-Performance team uses this for weight goals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72637" y="121943"/>
            <a:ext cx="2963942" cy="3809730"/>
          </a:xfrm>
          <a:prstGeom prst="rect">
            <a:avLst/>
          </a:prstGeom>
        </p:spPr>
      </p:pic>
      <p:pic>
        <p:nvPicPr>
          <p:cNvPr id="5" name="Picture 2" descr="Body composition for health and sports performance | BJSM blog - social  media&amp;#39;s leading SEM vo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2" t="2445" r="4427" b="12109"/>
          <a:stretch/>
        </p:blipFill>
        <p:spPr bwMode="auto">
          <a:xfrm>
            <a:off x="64652" y="129312"/>
            <a:ext cx="1789512" cy="542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745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Supplement Safety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0322"/>
            <a:ext cx="6238501" cy="4351338"/>
          </a:xfrm>
        </p:spPr>
        <p:txBody>
          <a:bodyPr/>
          <a:lstStyle/>
          <a:p>
            <a:r>
              <a:rPr lang="en-US" dirty="0"/>
              <a:t>Always talk with a professional before using supplements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Supplements will not fix a poor diet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Look for third party testing to ensure accurate ingredients </a:t>
            </a: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B42B31F-5B70-405A-BCFF-DEE117D93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773" y="1326895"/>
            <a:ext cx="4166313" cy="1880792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944F5-88EB-4719-9C9F-D05A458F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009" y="3394500"/>
            <a:ext cx="4999839" cy="2112433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55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75F3A-ECD2-4FBF-A9CA-CF2A4ADF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  <a:latin typeface="Arial Black" panose="020B0A040201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32E7B-F6D3-4E80-9180-074AAA7B4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1813"/>
            <a:ext cx="10515600" cy="36351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Contact info:</a:t>
            </a:r>
          </a:p>
          <a:p>
            <a:pPr marL="0" indent="0" algn="ctr">
              <a:buNone/>
            </a:pPr>
            <a:r>
              <a:rPr lang="en-US" dirty="0"/>
              <a:t>Jordan Jennewine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Jennewine.2@osu.edu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32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3FDA-15EC-4A90-A2E7-BB9ADAA1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7" y="365125"/>
            <a:ext cx="10771414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Performance Nutrition Experience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BACCE4-3302-4FE8-A541-209B140D1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05" y="2096293"/>
            <a:ext cx="2235220" cy="280821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5EC328-F7D2-4FBD-9A99-6CB3EF77DDC6}"/>
              </a:ext>
            </a:extLst>
          </p:cNvPr>
          <p:cNvSpPr txBox="1"/>
          <p:nvPr/>
        </p:nvSpPr>
        <p:spPr>
          <a:xfrm>
            <a:off x="827314" y="1551214"/>
            <a:ext cx="8191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Masters in Clinical Nutrition – The Ohio State University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Certified Specialist in Sports Dietetics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University of Maryland Performance Dietitian – Olympic sports and football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University of Dayton Contract Dietitian – Men’s and Women’s Basketball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Ohio State University Performance Dietitian – M/W Ice Hockey and M/W Basketball</a:t>
            </a:r>
          </a:p>
        </p:txBody>
      </p:sp>
    </p:spTree>
    <p:extLst>
      <p:ext uri="{BB962C8B-B14F-4D97-AF65-F5344CB8AC3E}">
        <p14:creationId xmlns:p14="http://schemas.microsoft.com/office/powerpoint/2010/main" val="135114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sc-powerpoint.officeapps.live.com/pods/GetClipboardImage.ashx?Id=89f4c614-4f2e-4b23-ae09-0d1e2a340ea3&amp;DC=PUS4&amp;pkey=0752b851-498f-4ca6-a43b-a49771975777&amp;wdwaccluster=PU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04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Time and Balance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Class schedules, training schedules, lifting schedules, rehab, jobs/volunteering, social time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Planning ahead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Proper nutrient timing to support activity and recovery</a:t>
            </a:r>
            <a:endParaRPr lang="en-US" sz="3400" dirty="0"/>
          </a:p>
        </p:txBody>
      </p:sp>
      <p:pic>
        <p:nvPicPr>
          <p:cNvPr id="2050" name="Picture 2" descr="https://usc-powerpoint.officeapps.live.com/pods/GetClipboardImage.ashx?Id=212a425c-b2c2-4187-8679-5437a8f8ccdc&amp;DC=PUS10&amp;pkey=1192c5d1-41bd-4c7c-9f13-834108337937&amp;wdwaccluster=PU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9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sc-powerpoint.officeapps.live.com/pods/GetClipboardImage.ashx?Id=d125647e-628f-4ad4-86b3-69754122c560&amp;DC=PUS10&amp;pkey=2e141e6a-5b19-4adb-b2c2-c22d07fe593b&amp;wdwaccluster=PU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216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sc-powerpoint.officeapps.live.com/pods/GetClipboardImage.ashx?Id=b86e4c7a-0d9d-4de5-b1be-b00b49a7476e&amp;DC=PUS10&amp;pkey=cb6c76aa-aed4-42ac-9d00-1e6f34353720&amp;wdwaccluster=PUS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94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A day in the life…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smtClean="0"/>
              <a:t>5:45am: </a:t>
            </a:r>
            <a:r>
              <a:rPr lang="en-US" sz="2200" dirty="0" smtClean="0"/>
              <a:t>wake up &amp; pre-workout meal/snack</a:t>
            </a:r>
          </a:p>
          <a:p>
            <a:pPr marL="0" indent="0">
              <a:buNone/>
            </a:pPr>
            <a:r>
              <a:rPr lang="en-US" sz="2200" b="1" dirty="0" smtClean="0"/>
              <a:t>6:30am: </a:t>
            </a:r>
            <a:r>
              <a:rPr lang="en-US" sz="2200" dirty="0" smtClean="0"/>
              <a:t>arrive at rink </a:t>
            </a:r>
          </a:p>
          <a:p>
            <a:pPr marL="0" indent="0">
              <a:buNone/>
            </a:pPr>
            <a:r>
              <a:rPr lang="en-US" sz="2200" b="1" dirty="0" smtClean="0"/>
              <a:t>7-9am: </a:t>
            </a:r>
            <a:r>
              <a:rPr lang="en-US" sz="2200" dirty="0" smtClean="0"/>
              <a:t>team skate/practice</a:t>
            </a:r>
          </a:p>
          <a:p>
            <a:pPr marL="0" indent="0">
              <a:buNone/>
            </a:pPr>
            <a:r>
              <a:rPr lang="en-US" sz="2200" b="1" dirty="0" smtClean="0"/>
              <a:t>9-9:30am: </a:t>
            </a:r>
            <a:r>
              <a:rPr lang="en-US" sz="2200" dirty="0" smtClean="0"/>
              <a:t>goalie session</a:t>
            </a:r>
          </a:p>
          <a:p>
            <a:pPr marL="0" indent="0">
              <a:buNone/>
            </a:pPr>
            <a:r>
              <a:rPr lang="en-US" sz="2200" b="1" dirty="0" smtClean="0"/>
              <a:t>9:45-10:45am: </a:t>
            </a:r>
            <a:r>
              <a:rPr lang="en-US" sz="2200" dirty="0" smtClean="0"/>
              <a:t>team lift/on-ice conditioning</a:t>
            </a:r>
          </a:p>
          <a:p>
            <a:pPr marL="0" indent="0">
              <a:buNone/>
            </a:pPr>
            <a:r>
              <a:rPr lang="en-US" sz="2200" b="1" dirty="0" smtClean="0"/>
              <a:t>11-12:30pm: </a:t>
            </a:r>
            <a:r>
              <a:rPr lang="en-US" sz="2200" dirty="0" smtClean="0"/>
              <a:t>meal available at rink</a:t>
            </a:r>
          </a:p>
          <a:p>
            <a:pPr marL="0" indent="0">
              <a:buNone/>
            </a:pPr>
            <a:r>
              <a:rPr lang="en-US" sz="2200" b="1" dirty="0" smtClean="0"/>
              <a:t>1-1:50pm: </a:t>
            </a:r>
            <a:r>
              <a:rPr lang="en-US" sz="2200" dirty="0" smtClean="0"/>
              <a:t>class</a:t>
            </a:r>
          </a:p>
          <a:p>
            <a:pPr marL="0" indent="0">
              <a:buNone/>
            </a:pPr>
            <a:r>
              <a:rPr lang="en-US" sz="2200" b="1" dirty="0" smtClean="0"/>
              <a:t>3-4:05pm: </a:t>
            </a:r>
            <a:r>
              <a:rPr lang="en-US" sz="2200" dirty="0" smtClean="0"/>
              <a:t>class</a:t>
            </a:r>
          </a:p>
          <a:p>
            <a:pPr marL="0" indent="0">
              <a:buNone/>
            </a:pPr>
            <a:r>
              <a:rPr lang="en-US" sz="2200" b="1" dirty="0" smtClean="0"/>
              <a:t>5pm: </a:t>
            </a:r>
            <a:r>
              <a:rPr lang="en-US" sz="2200" dirty="0" smtClean="0"/>
              <a:t>rink for extra shooting practice </a:t>
            </a:r>
          </a:p>
          <a:p>
            <a:pPr marL="0" indent="0">
              <a:buNone/>
            </a:pPr>
            <a:r>
              <a:rPr lang="en-US" sz="2200" b="1" dirty="0" smtClean="0"/>
              <a:t>6:30pm: </a:t>
            </a:r>
            <a:r>
              <a:rPr lang="en-US" sz="2200" dirty="0" smtClean="0"/>
              <a:t>home for evening (dinner, homework, </a:t>
            </a:r>
            <a:r>
              <a:rPr lang="en-US" sz="2200" dirty="0" err="1" smtClean="0"/>
              <a:t>etc</a:t>
            </a:r>
            <a:r>
              <a:rPr lang="en-US" sz="2200" dirty="0" smtClean="0"/>
              <a:t>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925257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latin typeface="Arial Black" panose="020B0A04020102020204" pitchFamily="34" charset="0"/>
              </a:rPr>
              <a:t>Food Availability &amp; Knowledge</a:t>
            </a:r>
            <a:endParaRPr lang="en-US" sz="60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Team budget, scholarships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Varying experience with nutrition</a:t>
            </a:r>
          </a:p>
          <a:p>
            <a:pPr marL="0" indent="0">
              <a:buNone/>
            </a:pPr>
            <a:endParaRPr lang="en-US" sz="3400" dirty="0" smtClean="0"/>
          </a:p>
          <a:p>
            <a:r>
              <a:rPr lang="en-US" sz="3400" dirty="0" smtClean="0"/>
              <a:t>Allergies and varying food preferences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754970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6096000" y="3516748"/>
            <a:ext cx="5689600" cy="2209800"/>
          </a:xfrm>
          <a:prstGeom prst="rect">
            <a:avLst/>
          </a:prstGeom>
          <a:solidFill>
            <a:srgbClr val="F7F9F8"/>
          </a:solidFill>
        </p:spPr>
      </p:sp>
      <p:sp>
        <p:nvSpPr>
          <p:cNvPr id="4" name="AutoShape 4"/>
          <p:cNvSpPr/>
          <p:nvPr/>
        </p:nvSpPr>
        <p:spPr>
          <a:xfrm>
            <a:off x="6096000" y="1297711"/>
            <a:ext cx="5689600" cy="22098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5" name="AutoShape 5"/>
          <p:cNvSpPr/>
          <p:nvPr/>
        </p:nvSpPr>
        <p:spPr>
          <a:xfrm>
            <a:off x="406400" y="3516748"/>
            <a:ext cx="5689600" cy="2209800"/>
          </a:xfrm>
          <a:prstGeom prst="rect">
            <a:avLst/>
          </a:prstGeom>
          <a:solidFill>
            <a:srgbClr val="A6A6A6"/>
          </a:solidFill>
        </p:spPr>
      </p:sp>
      <p:sp>
        <p:nvSpPr>
          <p:cNvPr id="6" name="AutoShape 6"/>
          <p:cNvSpPr/>
          <p:nvPr/>
        </p:nvSpPr>
        <p:spPr>
          <a:xfrm>
            <a:off x="406400" y="1306948"/>
            <a:ext cx="5689600" cy="2209800"/>
          </a:xfrm>
          <a:prstGeom prst="rect">
            <a:avLst/>
          </a:prstGeom>
          <a:solidFill>
            <a:srgbClr val="F7F9F8"/>
          </a:solidFill>
        </p:spPr>
      </p:sp>
      <p:grpSp>
        <p:nvGrpSpPr>
          <p:cNvPr id="7" name="Group 7"/>
          <p:cNvGrpSpPr/>
          <p:nvPr/>
        </p:nvGrpSpPr>
        <p:grpSpPr>
          <a:xfrm>
            <a:off x="7921097" y="4335787"/>
            <a:ext cx="3380130" cy="995583"/>
            <a:chOff x="0" y="-28575"/>
            <a:chExt cx="6760260" cy="1991166"/>
          </a:xfrm>
        </p:grpSpPr>
        <p:sp>
          <p:nvSpPr>
            <p:cNvPr id="8" name="TextBox 8"/>
            <p:cNvSpPr txBox="1"/>
            <p:nvPr/>
          </p:nvSpPr>
          <p:spPr>
            <a:xfrm>
              <a:off x="0" y="1475279"/>
              <a:ext cx="6719300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7" spc="63">
                  <a:solidFill>
                    <a:srgbClr val="231F1D"/>
                  </a:solidFill>
                  <a:latin typeface="Raleway"/>
                </a:rPr>
                <a:t>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6760260" cy="13849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7"/>
                </a:lnSpc>
              </a:pPr>
              <a:r>
                <a:rPr lang="en-US" sz="2133" spc="75">
                  <a:solidFill>
                    <a:srgbClr val="231F1D"/>
                  </a:solidFill>
                  <a:latin typeface="Raleway"/>
                </a:rPr>
                <a:t>GAME DAY/ TRAVEL NUTRITION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578600" y="4317142"/>
            <a:ext cx="996950" cy="99695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782296" y="4422975"/>
            <a:ext cx="58955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7F9F8"/>
                </a:solidFill>
                <a:latin typeface="Raleway Bold"/>
              </a:rPr>
              <a:t>4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921097" y="2278844"/>
            <a:ext cx="3380130" cy="656937"/>
            <a:chOff x="0" y="-28575"/>
            <a:chExt cx="6760260" cy="131387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97988"/>
              <a:ext cx="6719300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7" spc="63">
                  <a:solidFill>
                    <a:srgbClr val="231F1D"/>
                  </a:solidFill>
                  <a:latin typeface="Raleway"/>
                </a:rPr>
                <a:t>.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6760260" cy="692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7"/>
                </a:lnSpc>
              </a:pPr>
              <a:r>
                <a:rPr lang="en-US" sz="2133" spc="75">
                  <a:solidFill>
                    <a:srgbClr val="231F1D"/>
                  </a:solidFill>
                  <a:latin typeface="Raleway"/>
                </a:rPr>
                <a:t>COUNSELING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80374" y="2107341"/>
            <a:ext cx="996950" cy="99695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1F1D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6784070" y="2234415"/>
            <a:ext cx="58955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7F9F8"/>
                </a:solidFill>
                <a:latin typeface="Raleway Bold"/>
              </a:rPr>
              <a:t>2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231497" y="4488644"/>
            <a:ext cx="3380130" cy="656937"/>
            <a:chOff x="0" y="-28575"/>
            <a:chExt cx="6760260" cy="1313875"/>
          </a:xfrm>
        </p:grpSpPr>
        <p:sp>
          <p:nvSpPr>
            <p:cNvPr id="20" name="TextBox 20"/>
            <p:cNvSpPr txBox="1"/>
            <p:nvPr/>
          </p:nvSpPr>
          <p:spPr>
            <a:xfrm>
              <a:off x="0" y="797988"/>
              <a:ext cx="6719300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r>
                <a:rPr lang="en-US" sz="1267" spc="63">
                  <a:solidFill>
                    <a:srgbClr val="231F1D"/>
                  </a:solidFill>
                  <a:latin typeface="Raleway"/>
                </a:rPr>
                <a:t>.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28575"/>
              <a:ext cx="6760260" cy="692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7"/>
                </a:lnSpc>
              </a:pPr>
              <a:r>
                <a:rPr lang="en-US" sz="2133" spc="75">
                  <a:solidFill>
                    <a:srgbClr val="231F1D"/>
                  </a:solidFill>
                  <a:latin typeface="Raleway"/>
                </a:rPr>
                <a:t>FOOD SERVICE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90774" y="4317142"/>
            <a:ext cx="996950" cy="99695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31F1D"/>
            </a:solidFill>
          </p:spPr>
        </p:sp>
      </p:grpSp>
      <p:sp>
        <p:nvSpPr>
          <p:cNvPr id="24" name="TextBox 24"/>
          <p:cNvSpPr txBox="1"/>
          <p:nvPr/>
        </p:nvSpPr>
        <p:spPr>
          <a:xfrm>
            <a:off x="1094470" y="4422975"/>
            <a:ext cx="58955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>
                <a:solidFill>
                  <a:srgbClr val="F7F9F8"/>
                </a:solidFill>
                <a:latin typeface="Raleway Bold"/>
              </a:rPr>
              <a:t>3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890774" y="2098105"/>
            <a:ext cx="996950" cy="996950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1616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1094470" y="2234415"/>
            <a:ext cx="58955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7"/>
              </a:lnSpc>
            </a:pPr>
            <a:r>
              <a:rPr lang="en-US" sz="3334" dirty="0">
                <a:solidFill>
                  <a:srgbClr val="F7F9F8"/>
                </a:solidFill>
                <a:latin typeface="Raleway Bold"/>
              </a:rPr>
              <a:t>1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2231497" y="2278844"/>
            <a:ext cx="3380130" cy="656937"/>
            <a:chOff x="0" y="-28575"/>
            <a:chExt cx="6760260" cy="1313875"/>
          </a:xfrm>
        </p:grpSpPr>
        <p:sp>
          <p:nvSpPr>
            <p:cNvPr id="29" name="TextBox 29"/>
            <p:cNvSpPr txBox="1"/>
            <p:nvPr/>
          </p:nvSpPr>
          <p:spPr>
            <a:xfrm>
              <a:off x="0" y="797988"/>
              <a:ext cx="6719300" cy="487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00"/>
                </a:lnSpc>
              </a:pPr>
              <a:endParaRPr sz="1200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28575"/>
              <a:ext cx="6760260" cy="6924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67"/>
                </a:lnSpc>
              </a:pPr>
              <a:r>
                <a:rPr lang="en-US" sz="2133" spc="75" dirty="0">
                  <a:solidFill>
                    <a:srgbClr val="231F1D"/>
                  </a:solidFill>
                  <a:latin typeface="Raleway"/>
                </a:rPr>
                <a:t>EDUCATION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Arial Black" panose="020B0A04020102020204" pitchFamily="34" charset="0"/>
              </a:rPr>
              <a:t>4 Pillars of Nutrition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45328</TotalTime>
  <Words>300</Words>
  <Application>Microsoft Office PowerPoint</Application>
  <PresentationFormat>Widescreen</PresentationFormat>
  <Paragraphs>66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Raleway</vt:lpstr>
      <vt:lpstr>Raleway Bold</vt:lpstr>
      <vt:lpstr>Office Theme</vt:lpstr>
      <vt:lpstr>Collegiate Performance Nutrition</vt:lpstr>
      <vt:lpstr>Performance Nutrition Experience </vt:lpstr>
      <vt:lpstr>PowerPoint Presentation</vt:lpstr>
      <vt:lpstr>Time and Balance</vt:lpstr>
      <vt:lpstr>PowerPoint Presentation</vt:lpstr>
      <vt:lpstr>PowerPoint Presentation</vt:lpstr>
      <vt:lpstr>A day in the life…</vt:lpstr>
      <vt:lpstr>Food Availability &amp; Knowledge</vt:lpstr>
      <vt:lpstr>PowerPoint Presentation</vt:lpstr>
      <vt:lpstr>Team Education</vt:lpstr>
      <vt:lpstr>PowerPoint Presentation</vt:lpstr>
      <vt:lpstr>PowerPoint Presentation</vt:lpstr>
      <vt:lpstr>Supplement Safety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Microsoft Office User</dc:creator>
  <cp:lastModifiedBy>Jennewine, Jordan M.</cp:lastModifiedBy>
  <cp:revision>435</cp:revision>
  <cp:lastPrinted>2018-10-08T19:27:46Z</cp:lastPrinted>
  <dcterms:created xsi:type="dcterms:W3CDTF">2017-10-04T16:47:20Z</dcterms:created>
  <dcterms:modified xsi:type="dcterms:W3CDTF">2021-12-09T21:20:19Z</dcterms:modified>
</cp:coreProperties>
</file>